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56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للعذرا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جاء جبرائيل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>
              <a:lnSpc>
                <a:spcPct val="150000"/>
              </a:lnSpc>
            </a:pPr>
            <a:r>
              <a:rPr kumimoji="1" lang="ar-EG" altLang="en-US" sz="6600" b="1" dirty="0" err="1">
                <a:cs typeface="Times New Roman" panose="02020603050405020304" pitchFamily="18" charset="0"/>
              </a:rPr>
              <a:t>لِلعَذرا</a:t>
            </a:r>
            <a:r>
              <a:rPr kumimoji="1" lang="ar-EG" altLang="en-US" sz="6600" b="1" dirty="0">
                <a:cs typeface="Times New Roman" panose="02020603050405020304" pitchFamily="18" charset="0"/>
              </a:rPr>
              <a:t> </a:t>
            </a:r>
            <a:r>
              <a:rPr kumimoji="1" lang="ar-EG" altLang="en-US" sz="6600" b="1" dirty="0" err="1">
                <a:cs typeface="Times New Roman" panose="02020603050405020304" pitchFamily="18" charset="0"/>
              </a:rPr>
              <a:t>جا</a:t>
            </a:r>
            <a:r>
              <a:rPr kumimoji="1" lang="ar-EG" altLang="en-US" sz="6600" b="1" dirty="0">
                <a:cs typeface="Times New Roman" panose="02020603050405020304" pitchFamily="18" charset="0"/>
              </a:rPr>
              <a:t> جبرائيل</a:t>
            </a:r>
            <a:r>
              <a:rPr kumimoji="1" lang="en-US" altLang="en-US" sz="6600" b="1" dirty="0"/>
              <a:t> </a:t>
            </a:r>
          </a:p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في مَدِينة في الجَليلْ</a:t>
            </a:r>
            <a:r>
              <a:rPr kumimoji="1" lang="en-US" altLang="en-US" sz="6600" b="1" dirty="0"/>
              <a:t> </a:t>
            </a:r>
          </a:p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قال لهـــــا الرَّبُّ مَعْكِ</a:t>
            </a:r>
            <a:r>
              <a:rPr kumimoji="1" lang="en-US" altLang="en-US" sz="6600" b="1" dirty="0"/>
              <a:t> </a:t>
            </a:r>
          </a:p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يا مَرْيَم سَــلام جَزيلْ</a:t>
            </a:r>
            <a:r>
              <a:rPr kumimoji="1" lang="en-US" altLang="en-US" sz="6600" b="1" dirty="0"/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في المِذوَد وِلدِت يَسُوع</a:t>
            </a:r>
            <a:r>
              <a:rPr kumimoji="1" lang="en-US" altLang="en-US" sz="6600" b="1" dirty="0"/>
              <a:t> </a:t>
            </a:r>
          </a:p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في العَالـَم مالوش مَكانْ</a:t>
            </a:r>
            <a:r>
              <a:rPr kumimoji="1" lang="en-US" altLang="en-US" sz="6600" b="1" dirty="0"/>
              <a:t> </a:t>
            </a:r>
          </a:p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والتـِّبن فِرَاشُـــه الحَقير</a:t>
            </a:r>
            <a:r>
              <a:rPr kumimoji="1" lang="en-US" altLang="en-US" sz="6600" b="1" dirty="0"/>
              <a:t> </a:t>
            </a:r>
          </a:p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مَعَ إنـُّه صَاحِب التيجانْ</a:t>
            </a:r>
            <a:r>
              <a:rPr kumimoji="1" lang="en-US" altLang="en-US" sz="6600" b="1" dirty="0"/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والمَلاك قال لِلرُّعَـاة</a:t>
            </a:r>
            <a:r>
              <a:rPr kumimoji="1" lang="en-US" altLang="en-US" sz="6600" b="1" dirty="0"/>
              <a:t> </a:t>
            </a:r>
          </a:p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بالفرَح أ ُبَشِّــــــرُكم</a:t>
            </a:r>
            <a:r>
              <a:rPr kumimoji="1" lang="en-US" altLang="en-US" sz="6600" b="1" dirty="0"/>
              <a:t> </a:t>
            </a:r>
          </a:p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المَسِيحُ الرَّبُّ جــــــــاء</a:t>
            </a:r>
            <a:r>
              <a:rPr kumimoji="1" lang="en-US" altLang="en-US" sz="6600" b="1" dirty="0"/>
              <a:t> </a:t>
            </a:r>
          </a:p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اِفرَحُوا بمُخَلِصِــكـُم</a:t>
            </a:r>
            <a:r>
              <a:rPr kumimoji="1" lang="en-US" altLang="en-US" sz="6600" b="1" dirty="0"/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1685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>
              <a:lnSpc>
                <a:spcPct val="150000"/>
              </a:lnSpc>
            </a:pPr>
            <a:r>
              <a:rPr kumimoji="1" lang="ar-EG" altLang="en-US" sz="6600" b="1" dirty="0" err="1">
                <a:cs typeface="Times New Roman" panose="02020603050405020304" pitchFamily="18" charset="0"/>
              </a:rPr>
              <a:t>والمَلايكة</a:t>
            </a:r>
            <a:r>
              <a:rPr kumimoji="1" lang="ar-EG" altLang="en-US" sz="6600" b="1" dirty="0">
                <a:cs typeface="Times New Roman" panose="02020603050405020304" pitchFamily="18" charset="0"/>
              </a:rPr>
              <a:t> سَبَّـــحُوا</a:t>
            </a:r>
            <a:r>
              <a:rPr kumimoji="1" lang="en-US" altLang="en-US" sz="66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لِلعَلــــــي باِلاحْتِــــرامْ</a:t>
            </a:r>
            <a:endParaRPr kumimoji="1" lang="en-US" altLang="en-US" sz="6600" b="1" dirty="0"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قالوا بالنـَّــاس السُّرور</a:t>
            </a:r>
            <a:r>
              <a:rPr kumimoji="1" lang="ar-EG" altLang="en-US" sz="6600" b="1" dirty="0"/>
              <a:t> </a:t>
            </a:r>
            <a:endParaRPr kumimoji="1" lang="en-US" altLang="en-US" sz="6600" b="1" dirty="0"/>
          </a:p>
          <a:p>
            <a:pPr algn="ctr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وعَلى الأرض السَّلامْ</a:t>
            </a:r>
            <a:r>
              <a:rPr kumimoji="1" lang="en-US" altLang="en-US" sz="6600" b="1" dirty="0"/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15543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فتعالوا </a:t>
            </a:r>
            <a:r>
              <a:rPr kumimoji="1" lang="ar-EG" altLang="en-US" sz="6600" b="1" dirty="0" err="1">
                <a:cs typeface="Times New Roman" panose="02020603050405020304" pitchFamily="18" charset="0"/>
              </a:rPr>
              <a:t>ياخُطـاة</a:t>
            </a:r>
            <a:r>
              <a:rPr kumimoji="1" lang="en-US" altLang="en-US" sz="6600" b="1" dirty="0"/>
              <a:t> </a:t>
            </a:r>
          </a:p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وَانظـُروا الحُبَّ الشِّدِيدْ</a:t>
            </a:r>
            <a:r>
              <a:rPr kumimoji="1" lang="en-US" altLang="en-US" sz="6600" b="1" dirty="0"/>
              <a:t> </a:t>
            </a:r>
          </a:p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يَسُوع زِينة </a:t>
            </a:r>
            <a:r>
              <a:rPr kumimoji="1" lang="ar-EG" altLang="en-US" sz="6600" b="1" dirty="0" err="1">
                <a:cs typeface="Times New Roman" panose="02020603050405020304" pitchFamily="18" charset="0"/>
              </a:rPr>
              <a:t>السَّمــا</a:t>
            </a:r>
            <a:r>
              <a:rPr kumimoji="1" lang="en-US" altLang="en-US" sz="6600" b="1" dirty="0"/>
              <a:t> </a:t>
            </a:r>
          </a:p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يتـــوِلِد زَيِّ العَبيــــــــدْ</a:t>
            </a:r>
            <a:r>
              <a:rPr kumimoji="1" lang="en-US" altLang="en-US" sz="6600" b="1" dirty="0"/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22020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وِبفـَقرُه لِنا الغِنى</a:t>
            </a:r>
            <a:r>
              <a:rPr kumimoji="1" lang="en-US" altLang="en-US" sz="6600" b="1" dirty="0"/>
              <a:t> </a:t>
            </a:r>
          </a:p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وِبمُوته لنــا الحَياة</a:t>
            </a:r>
            <a:r>
              <a:rPr kumimoji="1" lang="en-US" altLang="en-US" sz="6600" b="1" dirty="0"/>
              <a:t> </a:t>
            </a:r>
          </a:p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وِبصْعُوده </a:t>
            </a:r>
            <a:r>
              <a:rPr kumimoji="1" lang="ar-EG" altLang="en-US" sz="6600" b="1" dirty="0" err="1">
                <a:cs typeface="Times New Roman" panose="02020603050405020304" pitchFamily="18" charset="0"/>
              </a:rPr>
              <a:t>لِلسَّمــــا</a:t>
            </a:r>
            <a:r>
              <a:rPr kumimoji="1" lang="en-US" altLang="en-US" sz="6600" b="1" dirty="0"/>
              <a:t> </a:t>
            </a:r>
          </a:p>
          <a:p>
            <a:pPr algn="ctr" rtl="0">
              <a:lnSpc>
                <a:spcPct val="150000"/>
              </a:lnSpc>
            </a:pPr>
            <a:r>
              <a:rPr kumimoji="1" lang="ar-EG" altLang="en-US" sz="6600" b="1" dirty="0">
                <a:cs typeface="Times New Roman" panose="02020603050405020304" pitchFamily="18" charset="0"/>
              </a:rPr>
              <a:t>صار لِنا نِجْلِس </a:t>
            </a:r>
            <a:r>
              <a:rPr kumimoji="1" lang="ar-EG" altLang="en-US" sz="6600" b="1" dirty="0" err="1">
                <a:cs typeface="Times New Roman" panose="02020603050405020304" pitchFamily="18" charset="0"/>
              </a:rPr>
              <a:t>مَعَاهْ</a:t>
            </a:r>
            <a:r>
              <a:rPr kumimoji="1" lang="en-US" altLang="en-US" sz="6600" b="1" dirty="0"/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27131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3224</TotalTime>
  <Words>78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250</cp:revision>
  <dcterms:created xsi:type="dcterms:W3CDTF">2021-12-07T14:30:00Z</dcterms:created>
  <dcterms:modified xsi:type="dcterms:W3CDTF">2024-10-21T07:37:28Z</dcterms:modified>
</cp:coreProperties>
</file>