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03" r:id="rId4"/>
    <p:sldId id="308" r:id="rId5"/>
    <p:sldId id="305" r:id="rId6"/>
    <p:sldId id="309" r:id="rId7"/>
    <p:sldId id="307" r:id="rId8"/>
    <p:sldId id="31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03"/>
            <p14:sldId id="308"/>
            <p14:sldId id="305"/>
            <p14:sldId id="309"/>
            <p14:sldId id="307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56" y="4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للرب غنوا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بإفتخار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للرب غنوا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بإفتخار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عدوا طريقاً في القفار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اجعلوا من حمده انهار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اهتفوا باسم يسوع البار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الأرض والشعوب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راح ترجع لاسمك وتتوب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تعلن أنك أنت ملكها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تعلن أنك رب مهوب</a:t>
            </a:r>
            <a:br>
              <a:rPr lang="ar-EG" sz="6600" b="1" dirty="0">
                <a:cs typeface="+mn-cs"/>
              </a:rPr>
            </a:br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للرب غنوا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بإفتخار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عدوا طريقاً في القفار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اجعلوا من حمده انهار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اهتفوا باسم يسوع البار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18207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راح يصير اسمك معروف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وسط بلادنا عالي مخوف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راح نعلن وعدك لبلادنا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بالبركة مش فقر وخوف</a:t>
            </a:r>
            <a:br>
              <a:rPr lang="ar-EG" sz="6600" b="1" dirty="0">
                <a:cs typeface="+mn-cs"/>
              </a:rPr>
            </a:br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73700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للرب غنوا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بإفتخار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عدوا طريقاً في القفار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اجعلوا من حمده انهار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اهتفوا باسم يسوع البار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17678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 كل روح ضد المسيح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تسكت وتزول بالتسبيح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بنعيرها باسم فادينا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مهزومة بدم الذبيح</a:t>
            </a:r>
            <a:br>
              <a:rPr lang="ar-EG" sz="6600" b="1" dirty="0">
                <a:cs typeface="+mn-cs"/>
              </a:rPr>
            </a:br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80295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للرب غنوا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بإفتخار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عدوا طريقاً في القفار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اجعلوا من حمده انهار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اهتفوا باسم يسوع البار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81689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3224</TotalTime>
  <Words>138</Words>
  <Application>Microsoft Office PowerPoint</Application>
  <PresentationFormat>عرض على الشاشة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250</cp:revision>
  <dcterms:created xsi:type="dcterms:W3CDTF">2021-12-07T14:30:00Z</dcterms:created>
  <dcterms:modified xsi:type="dcterms:W3CDTF">2024-10-21T07:34:59Z</dcterms:modified>
</cp:coreProperties>
</file>