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7" r:id="rId5"/>
    <p:sldId id="306" r:id="rId6"/>
    <p:sldId id="30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7"/>
            <p14:sldId id="306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للرب القوة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للرب القوة للرب النصرة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للرب العــــــزة والجلال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بك يا يسوع كــل الَخلاص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فخر الشعوب والأجيـــــــال</a:t>
            </a:r>
            <a:endParaRPr lang="en-US" sz="6600" b="1" dirty="0">
              <a:solidFill>
                <a:srgbClr val="005024"/>
              </a:solidFill>
              <a:cs typeface="+mn-cs"/>
            </a:endParaRPr>
          </a:p>
          <a:p>
            <a:pPr algn="ctr">
              <a:lnSpc>
                <a:spcPct val="150000"/>
              </a:lnSpc>
            </a:pPr>
            <a:endParaRPr 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/>
              <a:t>يا محول الضعف الى قوة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يا رجـاء كـل المحتـاجيـن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بحبــــك نحــن انفلتنا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من أسر فخ الصيادين</a:t>
            </a:r>
            <a:endParaRPr lang="en-US" sz="6600" b="1" dirty="0"/>
          </a:p>
          <a:p>
            <a:pPr algn="ctr">
              <a:lnSpc>
                <a:spcPct val="150000"/>
              </a:lnSpc>
            </a:pPr>
            <a:endParaRPr lang="en-US" sz="66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685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للرب القوة للرب النصرة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للرب العــــــزة والجلال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بك يا يسوع كــل الَخلاص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فخر الشعوب والأجيـــــــال</a:t>
            </a:r>
            <a:endParaRPr lang="en-US" sz="6600" b="1" dirty="0">
              <a:solidFill>
                <a:srgbClr val="005024"/>
              </a:solidFill>
              <a:cs typeface="+mn-cs"/>
            </a:endParaRPr>
          </a:p>
          <a:p>
            <a:pPr algn="ctr">
              <a:lnSpc>
                <a:spcPct val="150000"/>
              </a:lnSpc>
            </a:pPr>
            <a:endParaRPr 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88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>
                <a:cs typeface="+mn-cs"/>
              </a:rPr>
              <a:t>يا من رقمت كــل عظـامي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cs typeface="+mn-cs"/>
              </a:rPr>
              <a:t>بل من البطن صــــورتنــي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cs typeface="+mn-cs"/>
              </a:rPr>
              <a:t>آتــي إليك يا ضامن أيامي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cs typeface="+mn-cs"/>
              </a:rPr>
              <a:t>آتي لحضنــك احتــــــمي</a:t>
            </a:r>
            <a:endParaRPr lang="en-US" sz="6600" b="1" dirty="0">
              <a:cs typeface="+mn-cs"/>
            </a:endParaRPr>
          </a:p>
          <a:p>
            <a:pPr algn="ctr">
              <a:lnSpc>
                <a:spcPct val="150000"/>
              </a:lnSpc>
            </a:pPr>
            <a:endParaRPr lang="ar-EG" sz="6600" b="1" dirty="0">
              <a:cs typeface="+mn-cs"/>
            </a:endParaRPr>
          </a:p>
          <a:p>
            <a:pPr algn="ctr">
              <a:lnSpc>
                <a:spcPct val="150000"/>
              </a:lnSpc>
            </a:pPr>
            <a:endParaRPr 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9286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للرب القوة للرب النصرة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للرب العــــــزة والجلال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بك يا يسوع كــل الَخلاص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فخر الشعوب والأجيـــــــال</a:t>
            </a:r>
            <a:endParaRPr lang="en-US" sz="6600" b="1" dirty="0">
              <a:solidFill>
                <a:srgbClr val="005024"/>
              </a:solidFill>
              <a:cs typeface="+mn-cs"/>
            </a:endParaRPr>
          </a:p>
          <a:p>
            <a:pPr algn="ctr">
              <a:lnSpc>
                <a:spcPct val="150000"/>
              </a:lnSpc>
            </a:pPr>
            <a:endParaRPr 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3512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</TotalTime>
  <Words>81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2024-10-21T07:31:38Z</dcterms:modified>
</cp:coreProperties>
</file>