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03" r:id="rId4"/>
    <p:sldId id="310" r:id="rId5"/>
    <p:sldId id="305" r:id="rId6"/>
    <p:sldId id="311" r:id="rId7"/>
    <p:sldId id="307" r:id="rId8"/>
    <p:sldId id="312" r:id="rId9"/>
    <p:sldId id="309" r:id="rId10"/>
    <p:sldId id="31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10"/>
            <p14:sldId id="305"/>
            <p14:sldId id="311"/>
            <p14:sldId id="307"/>
            <p14:sldId id="312"/>
            <p14:sldId id="309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6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للخير دايماً تعمل يا إلهى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(للخيــــــــــر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تعمل يا إلهي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مديــــــــــــــــون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أشكر يا إلهـي)2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5786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(للخيــــــــــر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تعمل يا إلهي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مديــــــــــــــــون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أشكر يا إلهـي)2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(للخير أديتني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وفيضت كمان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ولما منعت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لخيري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كان)2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(للخيــــــــــر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تعمل يا إلهي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مديــــــــــــــــون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أشكر يا إلهـي)2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5330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جوه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مشيئتك أعيش </a:t>
            </a:r>
          </a:p>
          <a:p>
            <a:pPr>
              <a:spcBef>
                <a:spcPts val="0"/>
              </a:spcBef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محزنش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يوم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مادتنيش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endParaRPr lang="en-US" altLang="en-US" sz="6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3673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(للخيــــــــــر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تعمل يا إلهي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مديــــــــــــــــون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أشكر يا إلهـي)2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702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(علمني أخضع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انا لإرادتك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أشكر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أوقاتك)2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97328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(للخيــــــــــر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تعمل يا إلهي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مديــــــــــــــــون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دايماً أشكر يا إلهـي)2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9901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(دربني يا رب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أسمع صوتك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أطلب برك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وملكوتك)2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9921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3226</TotalTime>
  <Words>147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2024-10-21T07:29:40Z</dcterms:modified>
</cp:coreProperties>
</file>