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277" r:id="rId4"/>
    <p:sldId id="306" r:id="rId5"/>
    <p:sldId id="304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6"/>
            <p14:sldId id="304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6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للخروف البركة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SA" altLang="en-US" sz="6600" b="1" dirty="0"/>
              <a:t>للخروف البركة </a:t>
            </a:r>
            <a:endParaRPr lang="ar-EG" altLang="en-US" sz="6600" b="1" dirty="0"/>
          </a:p>
          <a:p>
            <a:pPr>
              <a:spcBef>
                <a:spcPts val="0"/>
              </a:spcBef>
            </a:pPr>
            <a:r>
              <a:rPr lang="ar-SA" altLang="en-US" sz="6600" b="1" dirty="0"/>
              <a:t>الكرامة والقدرة</a:t>
            </a:r>
            <a:br>
              <a:rPr lang="ar-EG" altLang="en-US" sz="6600" b="1" dirty="0"/>
            </a:br>
            <a:r>
              <a:rPr lang="ar-SA" altLang="en-US" sz="6000" b="1" dirty="0"/>
              <a:t>أحصي مع الأثمة وهو القدوس</a:t>
            </a:r>
            <a:br>
              <a:rPr lang="ar-EG" altLang="en-US" sz="6600" b="1" dirty="0"/>
            </a:br>
            <a:r>
              <a:rPr lang="ar-EG" altLang="en-US" sz="6600" b="1" dirty="0"/>
              <a:t> </a:t>
            </a:r>
            <a:r>
              <a:rPr lang="ar-SA" altLang="en-US" sz="6600" b="1" dirty="0"/>
              <a:t>سيق للذبح وهو ملك الملوك</a:t>
            </a:r>
            <a:r>
              <a:rPr lang="en-US" altLang="en-US" b="1" dirty="0"/>
              <a:t> </a:t>
            </a:r>
            <a:endParaRPr lang="en-US" altLang="en-US" sz="66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من أجلي ظلم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لم يفتح فاه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من أجلي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لم يقبل النجاة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</a:rPr>
            </a:br>
            <a:endParaRPr lang="en-US" altLang="en-US" sz="19900" b="1" dirty="0">
              <a:solidFill>
                <a:srgbClr val="005024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أطلق لي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الشفاء بجلدته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دفع ثمن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حريتي بدمائه</a:t>
            </a:r>
            <a:br>
              <a:rPr lang="ar-EG" sz="7200" b="1" dirty="0"/>
            </a:br>
            <a:endParaRPr lang="en-US" altLang="en-US" sz="19900" b="1" dirty="0">
              <a:solidFill>
                <a:srgbClr val="005024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276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effectLst/>
              </a:rPr>
              <a:t>يسوع اسم عجيب </a:t>
            </a:r>
          </a:p>
          <a:p>
            <a:pPr algn="ctr" rtl="1"/>
            <a:r>
              <a:rPr lang="ar-EG" sz="6600" b="1" dirty="0">
                <a:effectLst/>
              </a:rPr>
              <a:t>به الخلاص به الشفاء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ليس اسم غيره</a:t>
            </a:r>
          </a:p>
          <a:p>
            <a:pPr algn="ctr" rtl="1"/>
            <a:r>
              <a:rPr lang="ar-EG" sz="6600" b="1" dirty="0">
                <a:effectLst/>
              </a:rPr>
              <a:t> قد أعطي بين الناس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للخروف البركة</a:t>
            </a:r>
          </a:p>
          <a:p>
            <a:br>
              <a:rPr lang="ar-EG" sz="6600" b="1" dirty="0">
                <a:effectLst/>
              </a:rPr>
            </a:br>
            <a:endParaRPr lang="en-US" altLang="en-US" sz="166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6850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من أجلي ظلم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لم يفتح فاه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من أجلي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لم يقبل النجاة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</a:rPr>
            </a:br>
            <a:endParaRPr lang="en-US" altLang="en-US" sz="19900" b="1" dirty="0">
              <a:solidFill>
                <a:srgbClr val="005024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03051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3227</TotalTime>
  <Words>78</Words>
  <Application>Microsoft Office PowerPoint</Application>
  <PresentationFormat>عرض على الشاشة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251</cp:revision>
  <dcterms:created xsi:type="dcterms:W3CDTF">2021-12-07T14:30:00Z</dcterms:created>
  <dcterms:modified xsi:type="dcterms:W3CDTF">2024-10-21T07:27:07Z</dcterms:modified>
</cp:coreProperties>
</file>