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28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للجالس على العرش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للجالس على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العرش وللحمل )4</a:t>
            </a:r>
            <a:br>
              <a:rPr lang="ar-EG" sz="8000" b="1" dirty="0">
                <a:cs typeface="+mn-cs"/>
              </a:rPr>
            </a:b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البركة والكرامة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والمجد والسلطان )4</a:t>
            </a:r>
            <a:br>
              <a:rPr lang="ar-EG" sz="8000" b="1" dirty="0">
                <a:cs typeface="+mn-cs"/>
              </a:rPr>
            </a:br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9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للأبد ... للأبد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9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للأبد ... للأبد</a:t>
            </a:r>
            <a:br>
              <a:rPr lang="ar-EG" sz="9600" b="1" dirty="0">
                <a:cs typeface="+mn-cs"/>
              </a:rPr>
            </a:br>
            <a:endParaRPr lang="en-US" altLang="en-US" sz="9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685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مستحق أيها الرب</a:t>
            </a:r>
          </a:p>
          <a:p>
            <a:pPr>
              <a:spcBef>
                <a:spcPts val="0"/>
              </a:spcBef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تأخذ المجد</a:t>
            </a:r>
            <a:br>
              <a:rPr lang="ar-EG" sz="8000" b="1" dirty="0"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مستحق أيها الرب</a:t>
            </a:r>
          </a:p>
          <a:p>
            <a:pPr>
              <a:spcBef>
                <a:spcPts val="0"/>
              </a:spcBef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 تأخذ الكرامة</a:t>
            </a:r>
            <a:br>
              <a:rPr lang="ar-EG" sz="8000" b="1" dirty="0">
                <a:cs typeface="+mn-cs"/>
              </a:rPr>
            </a:br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1554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مستحق أيها الرب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 تأخذ القدرة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مستحق أيها الرب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أن تأخذ السلطان</a:t>
            </a:r>
            <a:br>
              <a:rPr lang="ar-EG" sz="7200" b="1" dirty="0"/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2202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لأنك خلقت كل الأشياء ... وهي بإرادتك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كائنة وخلقت ... وخلقت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27131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لأنك ذبحت واشتريتنا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لله بدمك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كل شعب ... وأمه ولسان</a:t>
            </a:r>
          </a:p>
          <a:p>
            <a:pPr>
              <a:lnSpc>
                <a:spcPct val="150000"/>
              </a:lnSpc>
            </a:pPr>
            <a:br>
              <a:rPr lang="ar-EG" sz="7200" b="1" dirty="0"/>
            </a:br>
            <a:endParaRPr lang="en-US" altLang="en-US" sz="7200" b="1" dirty="0">
              <a:solidFill>
                <a:srgbClr val="005024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108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3226</TotalTime>
  <Words>84</Words>
  <Application>Microsoft Office PowerPoint</Application>
  <PresentationFormat>عرض على الشاشة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2024-10-21T07:23:45Z</dcterms:modified>
</cp:coreProperties>
</file>