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6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للجالس على العرش 2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ct val="5000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للجالس على العرش </a:t>
            </a:r>
          </a:p>
          <a:p>
            <a:pPr algn="ctr">
              <a:spcBef>
                <a:spcPct val="5000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وللخروف</a:t>
            </a:r>
          </a:p>
          <a:p>
            <a:pPr>
              <a:spcBef>
                <a:spcPct val="5000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للجالس على العرش وللخروف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  <a:p>
            <a:pPr algn="ctr">
              <a:spcBef>
                <a:spcPct val="50000"/>
              </a:spcBef>
            </a:pP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له البركة والكرامة</a:t>
            </a: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له المجد والسلطان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إلى أبد الأبدين 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إلى أبد الأبدين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قدوس الرب الإله </a:t>
            </a: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القادر على كل شيء 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القادر على كل شيء 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قدوس الرب الإله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  <a:p>
            <a:pPr algn="ctr">
              <a:spcBef>
                <a:spcPts val="0"/>
              </a:spcBef>
            </a:pP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0107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له البركة والكرامة</a:t>
            </a: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له المجد والسلطان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إلى أبد الأبدين 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إلى أبد الأبدين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5812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ct val="5000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للجالس على العرش </a:t>
            </a:r>
          </a:p>
          <a:p>
            <a:pPr algn="ctr">
              <a:spcBef>
                <a:spcPct val="5000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وللخروف</a:t>
            </a:r>
          </a:p>
          <a:p>
            <a:pPr>
              <a:spcBef>
                <a:spcPct val="5000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للجالس على العرش وللخروف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  <a:p>
            <a:pPr algn="ctr">
              <a:spcBef>
                <a:spcPct val="50000"/>
              </a:spcBef>
            </a:pP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6761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له البركة والكرامة</a:t>
            </a: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له المجد والسلطان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إلى أبد الأبدين </a:t>
            </a:r>
          </a:p>
          <a:p>
            <a:pPr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إلى أبد الأبدين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  <a:p>
            <a:pPr algn="ctr">
              <a:spcBef>
                <a:spcPts val="0"/>
              </a:spcBef>
            </a:pPr>
            <a:r>
              <a:rPr lang="ar-EG" altLang="en-US" sz="7200" b="1" dirty="0">
                <a:latin typeface="Microsoft Sans Serif" panose="020B0604020202020204" pitchFamily="34" charset="0"/>
                <a:cs typeface="+mn-cs"/>
              </a:rPr>
              <a:t> </a:t>
            </a:r>
            <a:endParaRPr lang="en-US" altLang="en-US" sz="7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809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79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2024-10-21T07:25:31Z</dcterms:modified>
</cp:coreProperties>
</file>