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277" r:id="rId4"/>
    <p:sldId id="304" r:id="rId5"/>
    <p:sldId id="307" r:id="rId6"/>
    <p:sldId id="306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7"/>
            <p14:sldId id="306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56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للأبد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هفضل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معاك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/>
              <a:t>للأبد </a:t>
            </a:r>
            <a:r>
              <a:rPr lang="ar-EG" altLang="en-US" sz="6600" b="1" dirty="0" err="1"/>
              <a:t>هأفضل</a:t>
            </a:r>
            <a:r>
              <a:rPr lang="ar-EG" altLang="en-US" sz="6600" b="1" dirty="0"/>
              <a:t> معاك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/>
              <a:t>لو مهما الأحوال ها تصعب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/>
              <a:t>للأبد هامسك يداك ديماً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/>
              <a:t>واثق في شخصك</a:t>
            </a:r>
            <a:endParaRPr lang="en-US" altLang="en-US" sz="6600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/>
              <a:t> </a:t>
            </a:r>
            <a:endParaRPr lang="en-US" altLang="en-US" sz="66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للأبد مع يسوع للابد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ما فيش رجوع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للأبد أنا في يسوع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للأبد ما فيش دموع 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en-US" sz="6600" b="1" dirty="0">
              <a:solidFill>
                <a:srgbClr val="005024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/>
              <a:t>للأبد </a:t>
            </a:r>
            <a:r>
              <a:rPr lang="ar-EG" altLang="en-US" sz="6600" b="1" dirty="0" err="1"/>
              <a:t>هانظر</a:t>
            </a:r>
            <a:r>
              <a:rPr lang="ar-EG" altLang="en-US" sz="6600" b="1" dirty="0"/>
              <a:t> اليك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/>
              <a:t>وأنا </a:t>
            </a:r>
            <a:r>
              <a:rPr lang="ar-EG" altLang="en-US" sz="6600" b="1" dirty="0" err="1"/>
              <a:t>شايف</a:t>
            </a:r>
            <a:r>
              <a:rPr lang="ar-EG" altLang="en-US" sz="6600" b="1" dirty="0"/>
              <a:t> نفسي في دمك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/>
              <a:t>للأبد جوه في عنيك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/>
              <a:t>قلبي ثابت علي صخرك</a:t>
            </a:r>
            <a:endParaRPr lang="en-US" altLang="en-US" sz="6600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en-US" sz="66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1685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للأبد مع يسوع للابد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ما فيش رجوع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للأبد أنا في يسوع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للأبد ما فيش دموع 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en-US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950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cs typeface="+mn-cs"/>
              </a:rPr>
              <a:t>للأبد هامشي في طريقك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cs typeface="+mn-cs"/>
              </a:rPr>
              <a:t>مهما كان </a:t>
            </a:r>
            <a:r>
              <a:rPr lang="ar-EG" altLang="en-US" sz="6600" b="1" dirty="0" err="1">
                <a:cs typeface="+mn-cs"/>
              </a:rPr>
              <a:t>بيضيق</a:t>
            </a:r>
            <a:r>
              <a:rPr lang="ar-EG" altLang="en-US" sz="6600" b="1" dirty="0">
                <a:cs typeface="+mn-cs"/>
              </a:rPr>
              <a:t> ويصعب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cs typeface="+mn-cs"/>
              </a:rPr>
              <a:t>بالإيمان </a:t>
            </a:r>
            <a:r>
              <a:rPr lang="ar-EG" altLang="en-US" sz="6600" b="1" dirty="0" err="1">
                <a:cs typeface="+mn-cs"/>
              </a:rPr>
              <a:t>شايف</a:t>
            </a:r>
            <a:r>
              <a:rPr lang="ar-EG" altLang="en-US" sz="6600" b="1" dirty="0">
                <a:cs typeface="+mn-cs"/>
              </a:rPr>
              <a:t> نورك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 err="1">
                <a:cs typeface="+mn-cs"/>
              </a:rPr>
              <a:t>وإيديك</a:t>
            </a:r>
            <a:r>
              <a:rPr lang="ar-EG" altLang="en-US" sz="6600" b="1" dirty="0">
                <a:cs typeface="+mn-cs"/>
              </a:rPr>
              <a:t> ربي بترفع</a:t>
            </a:r>
            <a:r>
              <a:rPr lang="ar-EG" altLang="en-US" sz="6000" b="1" dirty="0">
                <a:cs typeface="+mn-cs"/>
              </a:rPr>
              <a:t> </a:t>
            </a:r>
            <a:endParaRPr lang="en-US" altLang="en-US" sz="6000" b="1" dirty="0">
              <a:cs typeface="+mn-cs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2202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للأبد مع يسوع للابد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ما فيش رجوع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للأبد أنا في يسوع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altLang="en-US" sz="6600" b="1" dirty="0">
                <a:solidFill>
                  <a:srgbClr val="005024"/>
                </a:solidFill>
              </a:rPr>
              <a:t>للأبد ما فيش دموع 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altLang="en-US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464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3224</TotalTime>
  <Words>95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249</cp:revision>
  <dcterms:created xsi:type="dcterms:W3CDTF">2021-12-07T14:30:00Z</dcterms:created>
  <dcterms:modified xsi:type="dcterms:W3CDTF">2024-10-21T07:22:04Z</dcterms:modified>
</cp:coreProperties>
</file>