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75" r:id="rId2"/>
    <p:sldId id="303" r:id="rId3"/>
    <p:sldId id="293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7" d="100"/>
          <a:sy n="57" d="100"/>
        </p:scale>
        <p:origin x="44" y="40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لك يا رب القدرة</a:t>
            </a:r>
            <a:endParaRPr lang="ar-EG" sz="6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لك يا رب القدرة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الحكمة والسلطان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أنت مستحق أن تأخذ المجد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فالبهاء والجلال لك وحدك</a:t>
            </a:r>
          </a:p>
          <a:p>
            <a:pPr>
              <a:lnSpc>
                <a:spcPct val="150000"/>
              </a:lnSpc>
            </a:pPr>
            <a:br>
              <a:rPr lang="ar-EG" sz="6600" b="1" dirty="0">
                <a:cs typeface="+mn-cs"/>
              </a:rPr>
            </a:br>
            <a:endParaRPr lang="ar-EG" altLang="en-US" sz="6600" b="1" dirty="0">
              <a:latin typeface="Arial" panose="020B0604020202020204" pitchFamily="34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3218</TotalTime>
  <Words>21</Words>
  <Application>Microsoft Office PowerPoint</Application>
  <PresentationFormat>عرض على الشاشة (4:3)</PresentationFormat>
  <Paragraphs>7</Paragraphs>
  <Slides>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7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249</cp:revision>
  <dcterms:created xsi:type="dcterms:W3CDTF">2021-12-07T14:30:00Z</dcterms:created>
  <dcterms:modified xsi:type="dcterms:W3CDTF">2024-10-21T07:18:13Z</dcterms:modified>
</cp:coreProperties>
</file>