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277" r:id="rId4"/>
    <p:sldId id="304" r:id="rId5"/>
    <p:sldId id="305" r:id="rId6"/>
    <p:sldId id="306" r:id="rId7"/>
    <p:sldId id="307" r:id="rId8"/>
    <p:sldId id="308" r:id="rId9"/>
    <p:sldId id="30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5"/>
            <p14:sldId id="306"/>
            <p14:sldId id="307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4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لك يا إلهي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بنرنم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كل الألحان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ar-EG" altLang="en-US" sz="6600" b="1" dirty="0">
                <a:cs typeface="+mn-cs"/>
              </a:rPr>
              <a:t>لك يا إلهي </a:t>
            </a:r>
            <a:r>
              <a:rPr lang="ar-EG" altLang="en-US" sz="6600" b="1" dirty="0" err="1">
                <a:cs typeface="+mn-cs"/>
              </a:rPr>
              <a:t>بنرنم</a:t>
            </a:r>
            <a:r>
              <a:rPr lang="ar-EG" altLang="en-US" sz="6600" b="1" dirty="0">
                <a:cs typeface="+mn-cs"/>
              </a:rPr>
              <a:t> كل الألحان </a:t>
            </a:r>
          </a:p>
          <a:p>
            <a:pPr algn="ctr" rtl="0"/>
            <a:r>
              <a:rPr lang="ar-EG" altLang="en-US" sz="6600" b="1" dirty="0">
                <a:cs typeface="+mn-cs"/>
              </a:rPr>
              <a:t>لك كل الألحان </a:t>
            </a:r>
            <a:r>
              <a:rPr lang="ar-EG" altLang="en-US" sz="6600" b="1" dirty="0" err="1">
                <a:cs typeface="+mn-cs"/>
              </a:rPr>
              <a:t>بنرنم</a:t>
            </a:r>
            <a:endParaRPr lang="ar-EG" altLang="en-US" sz="6600" b="1" dirty="0">
              <a:cs typeface="+mn-cs"/>
            </a:endParaRPr>
          </a:p>
          <a:p>
            <a:r>
              <a:rPr lang="ar-SA" altLang="en-US" sz="6600" b="1" dirty="0">
                <a:cs typeface="+mn-cs"/>
              </a:rPr>
              <a:t>كل الأنغام نرفعها لك يا إلهي </a:t>
            </a:r>
            <a:endParaRPr lang="ar-EG" altLang="en-US" sz="6600" b="1" dirty="0">
              <a:cs typeface="+mn-cs"/>
            </a:endParaRPr>
          </a:p>
          <a:p>
            <a:r>
              <a:rPr lang="ar-SA" altLang="en-US" sz="6600" b="1" dirty="0">
                <a:cs typeface="+mn-cs"/>
              </a:rPr>
              <a:t>كل الأنغام نرفعها لك</a:t>
            </a:r>
            <a:endParaRPr lang="en-US" altLang="en-US" sz="6600" b="1" dirty="0">
              <a:cs typeface="+mn-cs"/>
            </a:endParaRPr>
          </a:p>
          <a:p>
            <a:pPr algn="ctr" rtl="0"/>
            <a:r>
              <a:rPr lang="ar-EG" altLang="en-US" sz="6600" b="1" dirty="0">
                <a:cs typeface="+mn-cs"/>
              </a:rPr>
              <a:t> </a:t>
            </a:r>
            <a:endParaRPr lang="en-US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>
              <a:lnSpc>
                <a:spcPct val="150000"/>
              </a:lnSpc>
            </a:pPr>
            <a:endParaRPr lang="ar-EG" altLang="en-US" sz="6600" b="1" dirty="0">
              <a:solidFill>
                <a:srgbClr val="005024"/>
              </a:solidFill>
              <a:cs typeface="+mn-cs"/>
            </a:endParaRPr>
          </a:p>
          <a:p>
            <a:pPr algn="ctr" rtl="0">
              <a:lnSpc>
                <a:spcPct val="150000"/>
              </a:lnSpc>
            </a:pPr>
            <a:r>
              <a:rPr lang="ar-EG" altLang="en-US" sz="6600" b="1" dirty="0">
                <a:solidFill>
                  <a:srgbClr val="005024"/>
                </a:solidFill>
                <a:cs typeface="+mn-cs"/>
              </a:rPr>
              <a:t>ا</a:t>
            </a:r>
            <a:r>
              <a:rPr lang="ar-SA" altLang="en-US" sz="6600" b="1" dirty="0">
                <a:solidFill>
                  <a:srgbClr val="005024"/>
                </a:solidFill>
                <a:cs typeface="+mn-cs"/>
              </a:rPr>
              <a:t>نت الألحان وانت الأنغام</a:t>
            </a:r>
            <a:endParaRPr lang="ar-EG" altLang="en-US" sz="6600" b="1" dirty="0">
              <a:solidFill>
                <a:srgbClr val="005024"/>
              </a:solidFill>
              <a:cs typeface="+mn-cs"/>
            </a:endParaRPr>
          </a:p>
          <a:p>
            <a:pPr>
              <a:lnSpc>
                <a:spcPct val="150000"/>
              </a:lnSpc>
            </a:pPr>
            <a:r>
              <a:rPr lang="ar-SA" altLang="en-US" sz="6600" b="1" dirty="0">
                <a:solidFill>
                  <a:srgbClr val="005024"/>
                </a:solidFill>
                <a:cs typeface="+mn-cs"/>
              </a:rPr>
              <a:t>وانت الفرحة اللي بتخلي</a:t>
            </a:r>
            <a:endParaRPr lang="ar-EG" altLang="en-US" sz="6600" b="1" dirty="0">
              <a:solidFill>
                <a:srgbClr val="005024"/>
              </a:solidFill>
              <a:cs typeface="+mn-cs"/>
            </a:endParaRPr>
          </a:p>
          <a:p>
            <a:pPr>
              <a:lnSpc>
                <a:spcPct val="150000"/>
              </a:lnSpc>
            </a:pPr>
            <a:r>
              <a:rPr lang="ar-SA" altLang="en-US" sz="6600" b="1" dirty="0">
                <a:solidFill>
                  <a:srgbClr val="005024"/>
                </a:solidFill>
                <a:cs typeface="+mn-cs"/>
              </a:rPr>
              <a:t> قلبي يغني</a:t>
            </a:r>
            <a:endParaRPr lang="en-US" altLang="en-US" sz="6600" b="1" dirty="0">
              <a:solidFill>
                <a:srgbClr val="005024"/>
              </a:solidFill>
              <a:cs typeface="+mn-cs"/>
            </a:endParaRPr>
          </a:p>
          <a:p>
            <a:pPr algn="ctr" rtl="0">
              <a:lnSpc>
                <a:spcPct val="150000"/>
              </a:lnSpc>
            </a:pPr>
            <a:endParaRPr lang="en-US" alt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ar-SA" altLang="en-US" sz="6600" b="1" dirty="0" err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هاتفوت</a:t>
            </a:r>
            <a:r>
              <a:rPr lang="ar-SA" alt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 أيام قلبي </a:t>
            </a:r>
            <a:r>
              <a:rPr lang="ar-SA" altLang="en-US" sz="6600" b="1" dirty="0" err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شايل</a:t>
            </a:r>
            <a:r>
              <a:rPr lang="ar-SA" alt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 أتعابه </a:t>
            </a:r>
            <a:endParaRPr lang="ar-EG" altLang="en-US" sz="6600" b="1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  <a:p>
            <a:pPr algn="ctr" rtl="0"/>
            <a:r>
              <a:rPr lang="ar-SA" alt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بين قوة تخور وحلم يثور</a:t>
            </a:r>
            <a:endParaRPr lang="ar-EG" altLang="en-US" sz="6600" b="1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  <a:p>
            <a:r>
              <a:rPr lang="ar-SA" alt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لكنه معك يتجدد كل شبابه</a:t>
            </a:r>
            <a:endParaRPr lang="ar-EG" altLang="en-US" sz="6600" b="1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  <a:p>
            <a:r>
              <a:rPr lang="ar-SA" alt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 ويا النسور </a:t>
            </a:r>
            <a:r>
              <a:rPr lang="ar-SA" altLang="en-US" sz="6600" b="1" dirty="0" err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هايطير</a:t>
            </a:r>
            <a:r>
              <a:rPr lang="ar-SA" alt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 ها يقول</a:t>
            </a:r>
            <a:endParaRPr lang="en-US" altLang="en-US" sz="6600" b="1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  <a:p>
            <a:pPr algn="ctr" rtl="0"/>
            <a:endParaRPr lang="en-US" altLang="en-US" sz="6600" b="1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23770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>
              <a:lnSpc>
                <a:spcPct val="150000"/>
              </a:lnSpc>
            </a:pPr>
            <a:endParaRPr lang="ar-EG" altLang="en-US" sz="6600" b="1" dirty="0">
              <a:solidFill>
                <a:srgbClr val="005024"/>
              </a:solidFill>
              <a:cs typeface="+mn-cs"/>
            </a:endParaRPr>
          </a:p>
          <a:p>
            <a:pPr algn="ctr" rtl="0">
              <a:lnSpc>
                <a:spcPct val="150000"/>
              </a:lnSpc>
            </a:pPr>
            <a:r>
              <a:rPr lang="ar-EG" altLang="en-US" sz="6600" b="1" dirty="0">
                <a:solidFill>
                  <a:srgbClr val="005024"/>
                </a:solidFill>
                <a:cs typeface="+mn-cs"/>
              </a:rPr>
              <a:t>ا</a:t>
            </a:r>
            <a:r>
              <a:rPr lang="ar-SA" altLang="en-US" sz="6600" b="1" dirty="0">
                <a:solidFill>
                  <a:srgbClr val="005024"/>
                </a:solidFill>
                <a:cs typeface="+mn-cs"/>
              </a:rPr>
              <a:t>نت الألحان وانت الأنغام</a:t>
            </a:r>
            <a:endParaRPr lang="ar-EG" altLang="en-US" sz="6600" b="1" dirty="0">
              <a:solidFill>
                <a:srgbClr val="005024"/>
              </a:solidFill>
              <a:cs typeface="+mn-cs"/>
            </a:endParaRPr>
          </a:p>
          <a:p>
            <a:pPr>
              <a:lnSpc>
                <a:spcPct val="150000"/>
              </a:lnSpc>
            </a:pPr>
            <a:r>
              <a:rPr lang="ar-SA" altLang="en-US" sz="6600" b="1" dirty="0">
                <a:solidFill>
                  <a:srgbClr val="005024"/>
                </a:solidFill>
                <a:cs typeface="+mn-cs"/>
              </a:rPr>
              <a:t>وانت الفرحة اللي بتخلي</a:t>
            </a:r>
            <a:endParaRPr lang="ar-EG" altLang="en-US" sz="6600" b="1" dirty="0">
              <a:solidFill>
                <a:srgbClr val="005024"/>
              </a:solidFill>
              <a:cs typeface="+mn-cs"/>
            </a:endParaRPr>
          </a:p>
          <a:p>
            <a:pPr>
              <a:lnSpc>
                <a:spcPct val="150000"/>
              </a:lnSpc>
            </a:pPr>
            <a:r>
              <a:rPr lang="ar-SA" altLang="en-US" sz="6600" b="1" dirty="0">
                <a:solidFill>
                  <a:srgbClr val="005024"/>
                </a:solidFill>
                <a:cs typeface="+mn-cs"/>
              </a:rPr>
              <a:t> قلبي يغني</a:t>
            </a:r>
            <a:endParaRPr lang="en-US" altLang="en-US" sz="6600" b="1" dirty="0">
              <a:solidFill>
                <a:srgbClr val="005024"/>
              </a:solidFill>
              <a:cs typeface="+mn-cs"/>
            </a:endParaRPr>
          </a:p>
          <a:p>
            <a:pPr algn="ctr" rtl="0">
              <a:lnSpc>
                <a:spcPct val="150000"/>
              </a:lnSpc>
            </a:pPr>
            <a:endParaRPr lang="en-US" alt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86718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371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ar-SA" altLang="en-US" sz="6600" b="1" dirty="0">
                <a:cs typeface="+mn-cs"/>
              </a:rPr>
              <a:t>ها تفوت أيام قلبي </a:t>
            </a:r>
            <a:r>
              <a:rPr lang="ar-SA" altLang="en-US" sz="6600" b="1" dirty="0" err="1">
                <a:cs typeface="+mn-cs"/>
              </a:rPr>
              <a:t>شايل</a:t>
            </a:r>
            <a:r>
              <a:rPr lang="ar-SA" altLang="en-US" sz="6600" b="1" dirty="0">
                <a:cs typeface="+mn-cs"/>
              </a:rPr>
              <a:t> أحزانه مش </a:t>
            </a:r>
            <a:r>
              <a:rPr lang="ar-SA" altLang="en-US" sz="6600" b="1" dirty="0" err="1">
                <a:cs typeface="+mn-cs"/>
              </a:rPr>
              <a:t>هاتسكتني</a:t>
            </a:r>
            <a:r>
              <a:rPr lang="ar-SA" altLang="en-US" sz="6600" b="1" dirty="0">
                <a:cs typeface="+mn-cs"/>
              </a:rPr>
              <a:t> تسبيحي</a:t>
            </a:r>
            <a:endParaRPr lang="ar-EG" altLang="en-US" sz="6600" b="1" dirty="0">
              <a:cs typeface="+mn-cs"/>
            </a:endParaRPr>
          </a:p>
          <a:p>
            <a:r>
              <a:rPr lang="ar-SA" altLang="en-US" sz="6600" b="1" dirty="0">
                <a:cs typeface="+mn-cs"/>
              </a:rPr>
              <a:t>وفي محضرك يطرح كل أثقاله تحيا الأنغام تعزف أوتار</a:t>
            </a:r>
            <a:endParaRPr lang="en-US" altLang="en-US" sz="6600" b="1" dirty="0">
              <a:cs typeface="+mn-cs"/>
            </a:endParaRPr>
          </a:p>
          <a:p>
            <a:pPr algn="ctr" rtl="0"/>
            <a:endParaRPr lang="en-US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44522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>
              <a:lnSpc>
                <a:spcPct val="150000"/>
              </a:lnSpc>
            </a:pPr>
            <a:endParaRPr lang="ar-EG" altLang="en-US" sz="6600" b="1" dirty="0">
              <a:solidFill>
                <a:srgbClr val="005024"/>
              </a:solidFill>
              <a:cs typeface="+mn-cs"/>
            </a:endParaRPr>
          </a:p>
          <a:p>
            <a:pPr algn="ctr" rtl="0">
              <a:lnSpc>
                <a:spcPct val="150000"/>
              </a:lnSpc>
            </a:pPr>
            <a:r>
              <a:rPr lang="ar-EG" altLang="en-US" sz="6600" b="1" dirty="0">
                <a:solidFill>
                  <a:srgbClr val="005024"/>
                </a:solidFill>
                <a:cs typeface="+mn-cs"/>
              </a:rPr>
              <a:t>ا</a:t>
            </a:r>
            <a:r>
              <a:rPr lang="ar-SA" altLang="en-US" sz="6600" b="1" dirty="0">
                <a:solidFill>
                  <a:srgbClr val="005024"/>
                </a:solidFill>
                <a:cs typeface="+mn-cs"/>
              </a:rPr>
              <a:t>نت الألحان وانت الأنغام</a:t>
            </a:r>
            <a:endParaRPr lang="ar-EG" altLang="en-US" sz="6600" b="1" dirty="0">
              <a:solidFill>
                <a:srgbClr val="005024"/>
              </a:solidFill>
              <a:cs typeface="+mn-cs"/>
            </a:endParaRPr>
          </a:p>
          <a:p>
            <a:pPr>
              <a:lnSpc>
                <a:spcPct val="150000"/>
              </a:lnSpc>
            </a:pPr>
            <a:r>
              <a:rPr lang="ar-SA" altLang="en-US" sz="6600" b="1" dirty="0">
                <a:solidFill>
                  <a:srgbClr val="005024"/>
                </a:solidFill>
                <a:cs typeface="+mn-cs"/>
              </a:rPr>
              <a:t>وانت الفرحة اللي بتخلي</a:t>
            </a:r>
            <a:endParaRPr lang="ar-EG" altLang="en-US" sz="6600" b="1" dirty="0">
              <a:solidFill>
                <a:srgbClr val="005024"/>
              </a:solidFill>
              <a:cs typeface="+mn-cs"/>
            </a:endParaRPr>
          </a:p>
          <a:p>
            <a:pPr>
              <a:lnSpc>
                <a:spcPct val="150000"/>
              </a:lnSpc>
            </a:pPr>
            <a:r>
              <a:rPr lang="ar-SA" altLang="en-US" sz="6600" b="1" dirty="0">
                <a:solidFill>
                  <a:srgbClr val="005024"/>
                </a:solidFill>
                <a:cs typeface="+mn-cs"/>
              </a:rPr>
              <a:t> قلبي يغني</a:t>
            </a:r>
            <a:endParaRPr lang="en-US" altLang="en-US" sz="6600" b="1" dirty="0">
              <a:solidFill>
                <a:srgbClr val="005024"/>
              </a:solidFill>
              <a:cs typeface="+mn-cs"/>
            </a:endParaRPr>
          </a:p>
          <a:p>
            <a:pPr algn="ctr" rtl="0">
              <a:lnSpc>
                <a:spcPct val="150000"/>
              </a:lnSpc>
            </a:pPr>
            <a:endParaRPr lang="en-US" alt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763001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altLang="en-US" sz="6600" b="1" dirty="0">
                <a:cs typeface="+mn-cs"/>
              </a:rPr>
              <a:t>ويا الطيور رافع إيد</a:t>
            </a:r>
            <a:r>
              <a:rPr lang="ar-EG" altLang="en-US" sz="6600" b="1" dirty="0">
                <a:cs typeface="+mn-cs"/>
              </a:rPr>
              <a:t>ي</a:t>
            </a:r>
            <a:r>
              <a:rPr lang="ar-SA" altLang="en-US" sz="6600" b="1" dirty="0">
                <a:cs typeface="+mn-cs"/>
              </a:rPr>
              <a:t> </a:t>
            </a:r>
            <a:r>
              <a:rPr lang="ar-SA" altLang="en-US" sz="6600" b="1" dirty="0" err="1">
                <a:cs typeface="+mn-cs"/>
              </a:rPr>
              <a:t>باغني</a:t>
            </a:r>
            <a:r>
              <a:rPr lang="ar-SA" altLang="en-US" sz="6600" b="1" dirty="0">
                <a:cs typeface="+mn-cs"/>
              </a:rPr>
              <a:t> </a:t>
            </a:r>
            <a:endParaRPr lang="ar-EG" altLang="en-US" sz="6600" b="1" dirty="0">
              <a:cs typeface="+mn-cs"/>
            </a:endParaRPr>
          </a:p>
          <a:p>
            <a:pPr algn="ctr"/>
            <a:r>
              <a:rPr lang="ar-SA" altLang="en-US" sz="6600" b="1" dirty="0">
                <a:cs typeface="+mn-cs"/>
              </a:rPr>
              <a:t>قلب فرحان قلب مسرور</a:t>
            </a:r>
            <a:endParaRPr lang="ar-EG" altLang="en-US" sz="6600" b="1" dirty="0">
              <a:cs typeface="+mn-cs"/>
            </a:endParaRPr>
          </a:p>
          <a:p>
            <a:pPr algn="ctr"/>
            <a:r>
              <a:rPr lang="ar-SA" altLang="en-US" sz="6600" b="1" dirty="0">
                <a:cs typeface="+mn-cs"/>
              </a:rPr>
              <a:t>جواي جواب للناس</a:t>
            </a:r>
            <a:r>
              <a:rPr lang="en-US" altLang="en-US" sz="6600" b="1" dirty="0">
                <a:cs typeface="+mn-cs"/>
              </a:rPr>
              <a:t> </a:t>
            </a:r>
            <a:r>
              <a:rPr lang="ar-SA" altLang="en-US" sz="6600" b="1" dirty="0">
                <a:cs typeface="+mn-cs"/>
              </a:rPr>
              <a:t>لما تسألني</a:t>
            </a:r>
            <a:endParaRPr lang="en-US" altLang="en-US" sz="6600" b="1" dirty="0">
              <a:cs typeface="+mn-cs"/>
            </a:endParaRPr>
          </a:p>
          <a:p>
            <a:pPr algn="ctr"/>
            <a:r>
              <a:rPr lang="en-US" altLang="en-US" sz="6600" b="1" dirty="0">
                <a:cs typeface="+mn-cs"/>
              </a:rPr>
              <a:t> </a:t>
            </a:r>
            <a:r>
              <a:rPr lang="ar-SA" altLang="en-US" sz="6600" b="1" dirty="0">
                <a:cs typeface="+mn-cs"/>
              </a:rPr>
              <a:t>كل الألحان من عند يسوع</a:t>
            </a:r>
            <a:endParaRPr lang="en-US" altLang="en-US" sz="6600" b="1" dirty="0">
              <a:cs typeface="+mn-cs"/>
            </a:endParaRPr>
          </a:p>
          <a:p>
            <a:pPr algn="ctr"/>
            <a:endParaRPr lang="en-US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81733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>
              <a:lnSpc>
                <a:spcPct val="150000"/>
              </a:lnSpc>
            </a:pPr>
            <a:endParaRPr lang="ar-EG" altLang="en-US" sz="6600" b="1" dirty="0">
              <a:solidFill>
                <a:srgbClr val="005024"/>
              </a:solidFill>
              <a:cs typeface="+mn-cs"/>
            </a:endParaRPr>
          </a:p>
          <a:p>
            <a:pPr algn="ctr" rtl="0">
              <a:lnSpc>
                <a:spcPct val="150000"/>
              </a:lnSpc>
            </a:pPr>
            <a:r>
              <a:rPr lang="ar-EG" altLang="en-US" sz="6600" b="1" dirty="0">
                <a:solidFill>
                  <a:srgbClr val="005024"/>
                </a:solidFill>
                <a:cs typeface="+mn-cs"/>
              </a:rPr>
              <a:t>ا</a:t>
            </a:r>
            <a:r>
              <a:rPr lang="ar-SA" altLang="en-US" sz="6600" b="1" dirty="0">
                <a:solidFill>
                  <a:srgbClr val="005024"/>
                </a:solidFill>
                <a:cs typeface="+mn-cs"/>
              </a:rPr>
              <a:t>نت الألحان وانت الأنغام</a:t>
            </a:r>
            <a:endParaRPr lang="ar-EG" altLang="en-US" sz="6600" b="1" dirty="0">
              <a:solidFill>
                <a:srgbClr val="005024"/>
              </a:solidFill>
              <a:cs typeface="+mn-cs"/>
            </a:endParaRPr>
          </a:p>
          <a:p>
            <a:pPr>
              <a:lnSpc>
                <a:spcPct val="150000"/>
              </a:lnSpc>
            </a:pPr>
            <a:r>
              <a:rPr lang="ar-SA" altLang="en-US" sz="6600" b="1" dirty="0">
                <a:solidFill>
                  <a:srgbClr val="005024"/>
                </a:solidFill>
                <a:cs typeface="+mn-cs"/>
              </a:rPr>
              <a:t>وانت الفرحة اللي بتخلي</a:t>
            </a:r>
            <a:endParaRPr lang="ar-EG" altLang="en-US" sz="6600" b="1" dirty="0">
              <a:solidFill>
                <a:srgbClr val="005024"/>
              </a:solidFill>
              <a:cs typeface="+mn-cs"/>
            </a:endParaRPr>
          </a:p>
          <a:p>
            <a:pPr>
              <a:lnSpc>
                <a:spcPct val="150000"/>
              </a:lnSpc>
            </a:pPr>
            <a:r>
              <a:rPr lang="ar-SA" altLang="en-US" sz="6600" b="1" dirty="0">
                <a:solidFill>
                  <a:srgbClr val="005024"/>
                </a:solidFill>
                <a:cs typeface="+mn-cs"/>
              </a:rPr>
              <a:t> قلبي يغني</a:t>
            </a:r>
            <a:endParaRPr lang="en-US" altLang="en-US" sz="6600" b="1" dirty="0">
              <a:solidFill>
                <a:srgbClr val="005024"/>
              </a:solidFill>
              <a:cs typeface="+mn-cs"/>
            </a:endParaRPr>
          </a:p>
          <a:p>
            <a:pPr algn="ctr" rtl="0">
              <a:lnSpc>
                <a:spcPct val="150000"/>
              </a:lnSpc>
            </a:pPr>
            <a:endParaRPr lang="en-US" alt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25648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3228</TotalTime>
  <Words>136</Words>
  <Application>Microsoft Office PowerPoint</Application>
  <PresentationFormat>عرض على الشاشة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250</cp:revision>
  <dcterms:created xsi:type="dcterms:W3CDTF">2021-12-07T14:30:00Z</dcterms:created>
  <dcterms:modified xsi:type="dcterms:W3CDTF">2024-10-21T07:17:02Z</dcterms:modified>
</cp:coreProperties>
</file>