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277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2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لك نجثو يا خالق الكل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 نجثو يا خالق الكل </a:t>
            </a:r>
          </a:p>
          <a:p>
            <a:pPr marL="0" indent="0" algn="ctr" rt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نرفع التسبيح لك أيا قدير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(نبارك اسمك)2</a:t>
            </a:r>
            <a:br>
              <a:rPr lang="ar-EG" sz="7200" b="1" dirty="0">
                <a:cs typeface="+mn-cs"/>
              </a:rPr>
            </a:br>
            <a:endParaRPr lang="ar-EG" altLang="en-US" sz="72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هو القدوس عالٍ ومهوب ملك ورب الأرباب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(نباركك)2 نبارك اسمك</a:t>
            </a:r>
          </a:p>
          <a:p>
            <a:pPr>
              <a:lnSpc>
                <a:spcPct val="150000"/>
              </a:lnSpc>
            </a:pPr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3219</TotalTime>
  <Words>39</Words>
  <Application>Microsoft Office PowerPoint</Application>
  <PresentationFormat>عرض على الشاشة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250</cp:revision>
  <dcterms:created xsi:type="dcterms:W3CDTF">2021-12-07T14:30:00Z</dcterms:created>
  <dcterms:modified xsi:type="dcterms:W3CDTF">2024-10-20T09:41:54Z</dcterms:modified>
</cp:coreProperties>
</file>