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مجدٌ للأبد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1 -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مجد للأبد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ربنا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حملت في الجسد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إثمنا وحكمنا</a:t>
            </a:r>
          </a:p>
          <a:p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 –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مت عنا يا حبيب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حامل الحكم الرهيب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ذاك حكمنا وقد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أكمل على الصليب</a:t>
            </a:r>
          </a:p>
          <a:p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 –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الحب العجيب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فاق إدراك العقول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 يكن هول الصليب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دون ذا الحب يحول</a:t>
            </a:r>
          </a:p>
          <a:p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90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 –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غلبَ الموت كذا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ناره لظى الإلهْ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بسيلٍ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ينطفي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بكثرة المياهْ</a:t>
            </a:r>
          </a:p>
          <a:p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901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 –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من حد له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قياس أو قرار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فكر للورى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ذا الحب يحار</a:t>
            </a:r>
          </a:p>
          <a:p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6420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 –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فلك كل الثناء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المفتدي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منحتنا الرجا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والخلاصَ الأبدي</a:t>
            </a:r>
          </a:p>
          <a:p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50453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3220</TotalTime>
  <Words>118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2024-10-20T09:39:05Z</dcterms:modified>
</cp:coreProperties>
</file>