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مجدا واكراما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مجداً واكراماً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ايها الثالوث القدوس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عزَّاً وسجوداً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أيها الثالوث القدوس</a:t>
            </a: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المجد للاب والابن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والروح القدُّوس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الآن وكل أوان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والي دهر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الداهرين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آمين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ثوك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أو أوه أو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طايُّو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تترياس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اثؤاب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ثوك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أوأماهي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نيم أو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ابروس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كينسيس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تترياس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اثؤاب</a:t>
            </a:r>
            <a:br>
              <a:rPr lang="ar-EG" sz="6600" b="1" dirty="0"/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904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ذوكصابتري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كي ايو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اجيو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بنفماتي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كينين كي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اسطوس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اوناس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طون اي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اونون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امين</a:t>
            </a:r>
            <a:br>
              <a:rPr lang="ar-EG" sz="6600" b="1" dirty="0"/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901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مباركة هي مملكة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الأب و الأبن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الروح القدوس</a:t>
            </a:r>
          </a:p>
          <a:p>
            <a:br>
              <a:rPr lang="ar-EG" sz="8000" b="1" dirty="0">
                <a:cs typeface="+mn-cs"/>
              </a:rPr>
            </a:br>
            <a:endParaRPr lang="ar-EG" altLang="en-US" sz="8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6420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مجداً واكراماً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ايها الثالوث القدوس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عزَّاً وسجوداً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أيها الثالوث القدوس</a:t>
            </a: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042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106</Words>
  <Application>Microsoft Office PowerPoint</Application>
  <PresentationFormat>عرض على الشاشة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2024-10-20T09:41:00Z</dcterms:modified>
</cp:coreProperties>
</file>