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303" r:id="rId3"/>
    <p:sldId id="277" r:id="rId4"/>
    <p:sldId id="304" r:id="rId5"/>
    <p:sldId id="305" r:id="rId6"/>
    <p:sldId id="306" r:id="rId7"/>
    <p:sldId id="307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3"/>
            <p14:sldId id="277"/>
            <p14:sldId id="304"/>
            <p14:sldId id="305"/>
            <p14:sldId id="306"/>
            <p14:sldId id="307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57" d="100"/>
          <a:sy n="57" d="100"/>
        </p:scale>
        <p:origin x="44" y="45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10/20/2024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10/20/2024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951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لك مجدا واكراما</a:t>
            </a:r>
            <a:endParaRPr lang="ar-EG" sz="66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914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indent="0" algn="ctr" rtl="1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لك مجداً واكراماً</a:t>
            </a:r>
            <a:br>
              <a:rPr lang="ar-EG" sz="7200" b="1" dirty="0">
                <a:cs typeface="+mn-cs"/>
              </a:rPr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ايها الثالوث القدوس</a:t>
            </a:r>
            <a:br>
              <a:rPr lang="ar-EG" sz="7200" b="1" dirty="0">
                <a:cs typeface="+mn-cs"/>
              </a:rPr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لك عزَّاً وسجوداً</a:t>
            </a:r>
            <a:br>
              <a:rPr lang="ar-EG" sz="7200" b="1" dirty="0">
                <a:cs typeface="+mn-cs"/>
              </a:rPr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أيها الثالوث القدوس</a:t>
            </a:r>
            <a:br>
              <a:rPr lang="ar-EG" sz="7200" b="1" dirty="0">
                <a:cs typeface="+mn-cs"/>
              </a:rPr>
            </a:br>
            <a:endParaRPr lang="ar-EG" altLang="en-US" sz="7200" b="1" dirty="0">
              <a:latin typeface="Arial" panose="020B0604020202020204" pitchFamily="34" charset="0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المجد للاب والابن</a:t>
            </a:r>
            <a:br>
              <a:rPr lang="ar-EG" sz="7200" b="1" dirty="0"/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والروح القدُّوس</a:t>
            </a:r>
            <a:br>
              <a:rPr lang="ar-EG" sz="7200" b="1" dirty="0"/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الآن وكل أوان</a:t>
            </a:r>
            <a:br>
              <a:rPr lang="ar-EG" sz="7200" b="1" dirty="0"/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والي دهر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الداهرين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آمين</a:t>
            </a:r>
            <a:br>
              <a:rPr lang="ar-EG" sz="7200" b="1" dirty="0"/>
            </a:br>
            <a:endParaRPr lang="ar-EG" sz="72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85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indent="0" algn="ctr" rtl="1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</a:rPr>
              <a:t>ثوك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 أو أوه أو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</a:rPr>
              <a:t>طايُّو</a:t>
            </a:r>
            <a:br>
              <a:rPr lang="ar-EG" sz="6600" b="1" dirty="0"/>
            </a:b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</a:rPr>
              <a:t>تترياس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</a:rPr>
              <a:t>اثؤاب</a:t>
            </a:r>
            <a:br>
              <a:rPr lang="ar-EG" sz="6600" b="1" dirty="0"/>
            </a:b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</a:rPr>
              <a:t>ثوك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</a:rPr>
              <a:t>أوأماهي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 نيم أو</a:t>
            </a:r>
            <a:br>
              <a:rPr lang="ar-EG" sz="6600" b="1" dirty="0"/>
            </a:b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</a:rPr>
              <a:t>ابروس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</a:rPr>
              <a:t>كينسيس</a:t>
            </a:r>
            <a:br>
              <a:rPr lang="ar-EG" sz="6600" b="1" dirty="0"/>
            </a:b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</a:rPr>
              <a:t>تترياس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</a:rPr>
              <a:t>اثؤاب</a:t>
            </a:r>
            <a:br>
              <a:rPr lang="ar-EG" sz="6600" b="1" dirty="0"/>
            </a:br>
            <a:endParaRPr lang="ar-EG" altLang="en-US" sz="6600" b="1" dirty="0">
              <a:latin typeface="Arial" panose="020B0604020202020204" pitchFamily="34" charset="0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8490443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838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</a:rPr>
              <a:t>ذوكصابتري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 كي ايو</a:t>
            </a:r>
            <a:br>
              <a:rPr lang="ar-EG" sz="6600" b="1" dirty="0"/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كي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</a:rPr>
              <a:t>اجيو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</a:rPr>
              <a:t>بنفماتي</a:t>
            </a:r>
            <a:br>
              <a:rPr lang="ar-EG" sz="6600" b="1" dirty="0"/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كينين كي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</a:rPr>
              <a:t>ااي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 كي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</a:rPr>
              <a:t>اسطوس</a:t>
            </a:r>
            <a:br>
              <a:rPr lang="ar-EG" sz="6600" b="1" dirty="0"/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اي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</a:rPr>
              <a:t>اوناس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 طون اي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</a:rPr>
              <a:t>اونون</a:t>
            </a:r>
            <a:br>
              <a:rPr lang="ar-EG" sz="6600" b="1" dirty="0"/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امين</a:t>
            </a:r>
            <a:br>
              <a:rPr lang="ar-EG" sz="6600" b="1" dirty="0"/>
            </a:br>
            <a:endParaRPr lang="ar-EG" sz="66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9690104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371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مباركة هي مملكة</a:t>
            </a:r>
            <a:b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الأب و الأبن</a:t>
            </a:r>
            <a:b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 الروح القدوس</a:t>
            </a:r>
          </a:p>
          <a:p>
            <a:br>
              <a:rPr lang="ar-EG" sz="8000" b="1" dirty="0">
                <a:cs typeface="+mn-cs"/>
              </a:rPr>
            </a:br>
            <a:endParaRPr lang="ar-EG" altLang="en-US" sz="8000" b="1" dirty="0">
              <a:latin typeface="Arial" panose="020B0604020202020204" pitchFamily="34" charset="0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9642095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914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indent="0" algn="ctr" rtl="1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لك مجداً واكراماً</a:t>
            </a:r>
            <a:br>
              <a:rPr lang="ar-EG" sz="7200" b="1" dirty="0">
                <a:cs typeface="+mn-cs"/>
              </a:rPr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ايها الثالوث القدوس</a:t>
            </a:r>
            <a:br>
              <a:rPr lang="ar-EG" sz="7200" b="1" dirty="0">
                <a:cs typeface="+mn-cs"/>
              </a:rPr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لك عزَّاً وسجوداً</a:t>
            </a:r>
            <a:br>
              <a:rPr lang="ar-EG" sz="7200" b="1" dirty="0">
                <a:cs typeface="+mn-cs"/>
              </a:rPr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أيها الثالوث القدوس</a:t>
            </a:r>
            <a:br>
              <a:rPr lang="ar-EG" sz="7200" b="1" dirty="0">
                <a:cs typeface="+mn-cs"/>
              </a:rPr>
            </a:br>
            <a:endParaRPr lang="ar-EG" altLang="en-US" sz="7200" b="1" dirty="0">
              <a:latin typeface="Arial" panose="020B0604020202020204" pitchFamily="34" charset="0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42304291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3219</TotalTime>
  <Words>106</Words>
  <Application>Microsoft Office PowerPoint</Application>
  <PresentationFormat>عرض على الشاشة (4:3)</PresentationFormat>
  <Paragraphs>9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2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249</cp:revision>
  <dcterms:created xsi:type="dcterms:W3CDTF">2021-12-07T14:30:00Z</dcterms:created>
  <dcterms:modified xsi:type="dcterms:W3CDTF">2024-10-20T09:41:00Z</dcterms:modified>
</cp:coreProperties>
</file>