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277" r:id="rId4"/>
    <p:sldId id="30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كل المجد يا يسوع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dirty="0"/>
              <a:t>لك كل المجد يا يسوع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dirty="0"/>
              <a:t>لك كل القدرة والسلطان</a:t>
            </a:r>
            <a:br>
              <a:rPr lang="ar-EG" sz="6600" b="1" dirty="0"/>
            </a:br>
            <a:r>
              <a:rPr lang="ar-EG" sz="6600" b="1" dirty="0"/>
              <a:t>لك كل الارض و السماء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dirty="0"/>
              <a:t> لك نعطي مجداً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cs typeface="+mn-cs"/>
              </a:rPr>
              <a:t>ملائكة تعلن مستحق </a:t>
            </a:r>
          </a:p>
          <a:p>
            <a:pPr algn="ctr" rtl="1"/>
            <a:r>
              <a:rPr lang="ar-EG" sz="7200" b="1" dirty="0">
                <a:cs typeface="+mn-cs"/>
              </a:rPr>
              <a:t>مستحق </a:t>
            </a:r>
            <a:br>
              <a:rPr lang="ar-EG" sz="7200" b="1" dirty="0">
                <a:cs typeface="+mn-cs"/>
              </a:rPr>
            </a:br>
            <a:r>
              <a:rPr lang="ar-EG" sz="7200" b="1" dirty="0">
                <a:cs typeface="+mn-cs"/>
              </a:rPr>
              <a:t> و شعبك يعلن مستحق </a:t>
            </a:r>
            <a:r>
              <a:rPr lang="ar-EG" sz="7200" b="1" dirty="0" err="1">
                <a:cs typeface="+mn-cs"/>
              </a:rPr>
              <a:t>مستحق</a:t>
            </a:r>
            <a:r>
              <a:rPr lang="ar-EG" sz="7200" b="1" dirty="0">
                <a:cs typeface="+mn-cs"/>
              </a:rPr>
              <a:t> </a:t>
            </a:r>
            <a:endParaRPr lang="ar-EG" sz="5400" b="1" i="0" dirty="0">
              <a:solidFill>
                <a:srgbClr val="005024"/>
              </a:solidFill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371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dirty="0">
                <a:cs typeface="+mn-cs"/>
              </a:rPr>
              <a:t>اعطوا مجداً و عزاً </a:t>
            </a:r>
          </a:p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dirty="0">
                <a:cs typeface="+mn-cs"/>
              </a:rPr>
              <a:t>للجالس على العرش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904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43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2024-10-20T09:37:25Z</dcterms:modified>
</cp:coreProperties>
</file>