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307" r:id="rId4"/>
    <p:sldId id="277" r:id="rId5"/>
    <p:sldId id="308" r:id="rId6"/>
    <p:sldId id="30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27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قلبي لك فكري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ct val="50000"/>
              </a:spcBef>
            </a:pPr>
            <a:r>
              <a:rPr lang="ar-EG" altLang="en-US" sz="8000" b="1" dirty="0">
                <a:latin typeface="Times New Roman" panose="02020603050405020304" pitchFamily="18" charset="0"/>
                <a:cs typeface="+mn-cs"/>
              </a:rPr>
              <a:t>(</a:t>
            </a:r>
            <a:r>
              <a:rPr lang="ar-SA" altLang="en-US" sz="8000" b="1" dirty="0">
                <a:latin typeface="Times New Roman" panose="02020603050405020304" pitchFamily="18" charset="0"/>
                <a:cs typeface="+mn-cs"/>
              </a:rPr>
              <a:t>لك قلب</a:t>
            </a:r>
            <a:r>
              <a:rPr lang="ar-EG" altLang="en-US" sz="8000" b="1" dirty="0">
                <a:latin typeface="Times New Roman" panose="02020603050405020304" pitchFamily="18" charset="0"/>
                <a:cs typeface="+mn-cs"/>
              </a:rPr>
              <a:t>ي</a:t>
            </a:r>
            <a:r>
              <a:rPr lang="ar-SA" altLang="en-US" sz="8000" b="1" dirty="0">
                <a:latin typeface="Times New Roman" panose="02020603050405020304" pitchFamily="18" charset="0"/>
                <a:cs typeface="+mn-cs"/>
              </a:rPr>
              <a:t> لك فكر</a:t>
            </a:r>
            <a:r>
              <a:rPr lang="ar-EG" altLang="en-US" sz="8000" b="1" dirty="0">
                <a:latin typeface="Times New Roman" panose="02020603050405020304" pitchFamily="18" charset="0"/>
                <a:cs typeface="+mn-cs"/>
              </a:rPr>
              <a:t>ي</a:t>
            </a:r>
          </a:p>
          <a:p>
            <a:pPr algn="ctr" rtl="1">
              <a:spcBef>
                <a:spcPct val="50000"/>
              </a:spcBef>
            </a:pPr>
            <a:r>
              <a:rPr lang="ar-EG" altLang="en-US" sz="8000" b="1" dirty="0">
                <a:latin typeface="Times New Roman" panose="02020603050405020304" pitchFamily="18" charset="0"/>
                <a:cs typeface="+mn-cs"/>
              </a:rPr>
              <a:t>  </a:t>
            </a:r>
            <a:r>
              <a:rPr lang="ar-SA" altLang="en-US" sz="8000" b="1" dirty="0">
                <a:latin typeface="Times New Roman" panose="02020603050405020304" pitchFamily="18" charset="0"/>
                <a:cs typeface="+mn-cs"/>
              </a:rPr>
              <a:t>لك حب</a:t>
            </a:r>
            <a:r>
              <a:rPr lang="ar-EG" altLang="en-US" sz="8000" b="1" dirty="0">
                <a:latin typeface="Times New Roman" panose="02020603050405020304" pitchFamily="18" charset="0"/>
                <a:cs typeface="+mn-cs"/>
              </a:rPr>
              <a:t>ـــــ</a:t>
            </a:r>
            <a:r>
              <a:rPr lang="ar-SA" altLang="en-US" sz="8000" b="1" dirty="0">
                <a:latin typeface="Times New Roman" panose="02020603050405020304" pitchFamily="18" charset="0"/>
                <a:cs typeface="+mn-cs"/>
              </a:rPr>
              <a:t>ي يا الله</a:t>
            </a:r>
            <a:r>
              <a:rPr lang="ar-EG" altLang="en-US" sz="8000" b="1" dirty="0">
                <a:latin typeface="Times New Roman" panose="02020603050405020304" pitchFamily="18" charset="0"/>
                <a:cs typeface="+mn-cs"/>
              </a:rPr>
              <a:t>)</a:t>
            </a:r>
            <a:r>
              <a:rPr lang="ar-SA" altLang="en-US" sz="8000" b="1" dirty="0">
                <a:latin typeface="Times New Roman" panose="02020603050405020304" pitchFamily="18" charset="0"/>
                <a:cs typeface="+mn-cs"/>
              </a:rPr>
              <a:t>2 </a:t>
            </a:r>
          </a:p>
          <a:p>
            <a:pPr algn="ctr">
              <a:spcBef>
                <a:spcPct val="50000"/>
              </a:spcBef>
            </a:pPr>
            <a:endParaRPr lang="ar-SA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0"/>
              </a:spcBef>
            </a:pPr>
            <a:r>
              <a:rPr lang="ar-SA" altLang="en-US" sz="7200" b="1" dirty="0">
                <a:latin typeface="Times New Roman" panose="02020603050405020304" pitchFamily="18" charset="0"/>
                <a:cs typeface="+mn-cs"/>
              </a:rPr>
              <a:t>سأعبدك بكل قلبي  </a:t>
            </a:r>
            <a:endParaRPr lang="ar-EG" altLang="en-US" sz="7200" b="1" dirty="0">
              <a:latin typeface="Times New Roman" panose="02020603050405020304" pitchFamily="18" charset="0"/>
              <a:cs typeface="+mn-cs"/>
            </a:endParaRPr>
          </a:p>
          <a:p>
            <a:pPr algn="ctr" rtl="1">
              <a:spcBef>
                <a:spcPts val="0"/>
              </a:spcBef>
            </a:pPr>
            <a:r>
              <a:rPr lang="ar-SA" altLang="en-US" sz="7200" b="1" dirty="0">
                <a:latin typeface="Times New Roman" panose="02020603050405020304" pitchFamily="18" charset="0"/>
                <a:cs typeface="+mn-cs"/>
              </a:rPr>
              <a:t>سأعبدك بكل فكري </a:t>
            </a:r>
            <a:endParaRPr lang="ar-EG" altLang="en-US" sz="7200" b="1" dirty="0">
              <a:latin typeface="Times New Roman" panose="02020603050405020304" pitchFamily="18" charset="0"/>
              <a:cs typeface="+mn-cs"/>
            </a:endParaRPr>
          </a:p>
          <a:p>
            <a:pPr algn="ctr" rtl="1">
              <a:spcBef>
                <a:spcPts val="0"/>
              </a:spcBef>
            </a:pPr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سأعبدك بكل قوتي </a:t>
            </a:r>
            <a:endParaRPr lang="ar-EG" altLang="en-US" sz="6600" b="1" dirty="0">
              <a:latin typeface="Times New Roman" panose="02020603050405020304" pitchFamily="18" charset="0"/>
              <a:cs typeface="+mn-cs"/>
            </a:endParaRPr>
          </a:p>
          <a:p>
            <a:pPr algn="ctr" rtl="1">
              <a:spcBef>
                <a:spcPts val="0"/>
              </a:spcBef>
            </a:pPr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انت الهي وحدك إلهي</a:t>
            </a:r>
            <a:endParaRPr lang="ar-SA" altLang="en-US" sz="7200" b="1" dirty="0">
              <a:latin typeface="Times New Roman" panose="02020603050405020304" pitchFamily="18" charset="0"/>
              <a:cs typeface="+mn-cs"/>
            </a:endParaRPr>
          </a:p>
          <a:p>
            <a:pPr algn="ctr">
              <a:spcBef>
                <a:spcPts val="0"/>
              </a:spcBef>
            </a:pPr>
            <a:endParaRPr lang="ar-SA" altLang="en-US" sz="66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0833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altLang="en-US" sz="6600" b="1" dirty="0">
                <a:cs typeface="+mn-cs"/>
              </a:rPr>
              <a:t> المجد والغنى والكرامـــــةُ</a:t>
            </a:r>
          </a:p>
          <a:p>
            <a:pPr rtl="1"/>
            <a:r>
              <a:rPr lang="ar-SA" altLang="en-US" sz="6600" b="1" dirty="0">
                <a:cs typeface="+mn-cs"/>
              </a:rPr>
              <a:t>لكَ وحدكَ ملك الملـــوك </a:t>
            </a:r>
          </a:p>
          <a:p>
            <a:pPr rtl="1"/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لكَ وحدكَ ربي يســــوع</a:t>
            </a:r>
            <a:endParaRPr lang="ar-SA" altLang="en-US" sz="3200" b="1" dirty="0">
              <a:cs typeface="+mn-cs"/>
            </a:endParaRPr>
          </a:p>
          <a:p>
            <a:pPr rtl="1"/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لك وحدكَ يا صخرَ الدهور</a:t>
            </a:r>
            <a:r>
              <a:rPr lang="ar-SA" altLang="en-US" sz="6600" b="1" dirty="0">
                <a:cs typeface="+mn-cs"/>
              </a:rPr>
              <a:t> </a:t>
            </a:r>
            <a:endParaRPr lang="ar-SA" altLang="en-US" sz="6600" b="1" dirty="0">
              <a:latin typeface="Times New Roman" panose="02020603050405020304" pitchFamily="18" charset="0"/>
              <a:cs typeface="+mn-cs"/>
            </a:endParaRPr>
          </a:p>
          <a:p>
            <a:pPr>
              <a:spcBef>
                <a:spcPct val="50000"/>
              </a:spcBef>
            </a:pPr>
            <a:r>
              <a:rPr lang="ar-SA" altLang="en-US" sz="6600" b="1" dirty="0" err="1">
                <a:latin typeface="Times New Roman" panose="02020603050405020304" pitchFamily="18" charset="0"/>
                <a:cs typeface="+mn-cs"/>
              </a:rPr>
              <a:t>هللويا</a:t>
            </a:r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.. </a:t>
            </a:r>
            <a:r>
              <a:rPr lang="ar-SA" altLang="en-US" sz="6600" b="1" dirty="0" err="1">
                <a:cs typeface="+mn-cs"/>
              </a:rPr>
              <a:t>هللويا</a:t>
            </a:r>
            <a:endParaRPr lang="ar-SA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spcBef>
                <a:spcPts val="0"/>
              </a:spcBef>
            </a:pPr>
            <a:r>
              <a:rPr lang="ar-SA" altLang="en-US" sz="6600" b="1" dirty="0">
                <a:cs typeface="+mn-cs"/>
              </a:rPr>
              <a:t> المجد والغنى والكرامـــــةُ</a:t>
            </a:r>
          </a:p>
          <a:p>
            <a:pPr rtl="1">
              <a:spcBef>
                <a:spcPts val="0"/>
              </a:spcBef>
            </a:pPr>
            <a:r>
              <a:rPr lang="ar-SA" altLang="en-US" sz="6600" b="1" dirty="0">
                <a:cs typeface="+mn-cs"/>
              </a:rPr>
              <a:t>لكَ وحدكَ ملك الملـــوك </a:t>
            </a:r>
          </a:p>
          <a:p>
            <a:pPr rtl="1">
              <a:spcBef>
                <a:spcPts val="0"/>
              </a:spcBef>
            </a:pPr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لكَ وحدكَ ربي يســــوع</a:t>
            </a:r>
            <a:endParaRPr lang="ar-SA" altLang="en-US" sz="3200" b="1" dirty="0">
              <a:cs typeface="+mn-cs"/>
            </a:endParaRPr>
          </a:p>
          <a:p>
            <a:pPr rtl="1">
              <a:spcBef>
                <a:spcPts val="0"/>
              </a:spcBef>
            </a:pPr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لك وحدكَ يا صخرَ الدهور</a:t>
            </a:r>
            <a:r>
              <a:rPr lang="ar-SA" altLang="en-US" sz="6600" b="1" dirty="0">
                <a:cs typeface="+mn-cs"/>
              </a:rPr>
              <a:t> </a:t>
            </a:r>
            <a:endParaRPr lang="ar-SA" altLang="en-US" sz="6600" b="1" dirty="0">
              <a:latin typeface="Times New Roman" panose="02020603050405020304" pitchFamily="18" charset="0"/>
              <a:cs typeface="+mn-cs"/>
            </a:endParaRPr>
          </a:p>
          <a:p>
            <a:pPr>
              <a:spcBef>
                <a:spcPts val="0"/>
              </a:spcBef>
            </a:pPr>
            <a:r>
              <a:rPr lang="ar-SA" altLang="en-US" sz="6600" b="1" dirty="0" err="1">
                <a:latin typeface="Times New Roman" panose="02020603050405020304" pitchFamily="18" charset="0"/>
                <a:cs typeface="+mn-cs"/>
              </a:rPr>
              <a:t>هللويا</a:t>
            </a:r>
            <a:r>
              <a:rPr lang="ar-SA" altLang="en-US" sz="6600" b="1" dirty="0">
                <a:latin typeface="Times New Roman" panose="02020603050405020304" pitchFamily="18" charset="0"/>
                <a:cs typeface="+mn-cs"/>
              </a:rPr>
              <a:t>.. </a:t>
            </a:r>
            <a:r>
              <a:rPr lang="ar-SA" altLang="en-US" sz="6600" b="1" dirty="0" err="1">
                <a:cs typeface="+mn-cs"/>
              </a:rPr>
              <a:t>هللويا</a:t>
            </a:r>
            <a:endParaRPr lang="ar-SA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82475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altLang="en-US" sz="3600" b="1" dirty="0"/>
              <a:t> </a:t>
            </a:r>
            <a:r>
              <a:rPr lang="en-US" altLang="en-US" sz="3600" b="1" dirty="0" err="1"/>
              <a:t>Almagd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wal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ghena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wal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karamato</a:t>
            </a:r>
            <a:endParaRPr lang="en-US" altLang="en-US" sz="3600" b="1" dirty="0"/>
          </a:p>
          <a:p>
            <a:r>
              <a:rPr lang="en-US" altLang="en-US" sz="3600" b="1" dirty="0" err="1"/>
              <a:t>Laka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wahdaka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maleka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melook</a:t>
            </a:r>
            <a:endParaRPr lang="ar-EG" altLang="en-US" sz="3600" b="1" dirty="0"/>
          </a:p>
          <a:p>
            <a:pPr algn="ctr">
              <a:spcBef>
                <a:spcPct val="50000"/>
              </a:spcBef>
            </a:pPr>
            <a:r>
              <a:rPr lang="en-US" altLang="en-US" sz="3600" b="1" dirty="0" err="1">
                <a:latin typeface="Comic Sans MS" panose="030F0702030302020204" pitchFamily="66" charset="0"/>
                <a:cs typeface="Mudir MT" pitchFamily="2" charset="0"/>
              </a:rPr>
              <a:t>Laka</a:t>
            </a:r>
            <a:r>
              <a:rPr lang="en-US" altLang="en-US" sz="3600" b="1" dirty="0">
                <a:latin typeface="Comic Sans MS" panose="030F0702030302020204" pitchFamily="66" charset="0"/>
                <a:cs typeface="Mudir MT" pitchFamily="2" charset="0"/>
              </a:rPr>
              <a:t> </a:t>
            </a:r>
            <a:r>
              <a:rPr lang="en-US" altLang="en-US" sz="3600" b="1" dirty="0" err="1">
                <a:latin typeface="Comic Sans MS" panose="030F0702030302020204" pitchFamily="66" charset="0"/>
                <a:cs typeface="Mudir MT" pitchFamily="2" charset="0"/>
              </a:rPr>
              <a:t>wahdaka</a:t>
            </a:r>
            <a:r>
              <a:rPr lang="en-US" altLang="en-US" sz="3600" b="1" dirty="0">
                <a:latin typeface="Comic Sans MS" panose="030F0702030302020204" pitchFamily="66" charset="0"/>
                <a:cs typeface="Mudir MT" pitchFamily="2" charset="0"/>
              </a:rPr>
              <a:t> ruby </a:t>
            </a:r>
            <a:r>
              <a:rPr lang="en-US" altLang="en-US" sz="3600" b="1" dirty="0" err="1">
                <a:latin typeface="Comic Sans MS" panose="030F0702030302020204" pitchFamily="66" charset="0"/>
                <a:cs typeface="Mudir MT" pitchFamily="2" charset="0"/>
              </a:rPr>
              <a:t>Yasoua</a:t>
            </a:r>
            <a:r>
              <a:rPr lang="en-US" altLang="en-US" sz="9600" b="1" dirty="0">
                <a:latin typeface="Comic Sans MS" panose="030F0702030302020204" pitchFamily="66" charset="0"/>
                <a:cs typeface="Mudir MT" pitchFamily="2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sz="3600" b="1" dirty="0" err="1">
                <a:latin typeface="Comic Sans MS" panose="030F0702030302020204" pitchFamily="66" charset="0"/>
                <a:cs typeface="Mudir MT" pitchFamily="2" charset="0"/>
              </a:rPr>
              <a:t>Laka</a:t>
            </a:r>
            <a:r>
              <a:rPr lang="en-US" altLang="en-US" sz="3600" b="1" dirty="0">
                <a:latin typeface="Comic Sans MS" panose="030F0702030302020204" pitchFamily="66" charset="0"/>
                <a:cs typeface="Mudir MT" pitchFamily="2" charset="0"/>
              </a:rPr>
              <a:t> </a:t>
            </a:r>
            <a:r>
              <a:rPr lang="en-US" altLang="en-US" sz="3600" b="1" dirty="0" err="1">
                <a:latin typeface="Comic Sans MS" panose="030F0702030302020204" pitchFamily="66" charset="0"/>
                <a:cs typeface="Mudir MT" pitchFamily="2" charset="0"/>
              </a:rPr>
              <a:t>wahdaka</a:t>
            </a:r>
            <a:r>
              <a:rPr lang="en-US" altLang="en-US" sz="3600" b="1" dirty="0">
                <a:latin typeface="Comic Sans MS" panose="030F0702030302020204" pitchFamily="66" charset="0"/>
                <a:cs typeface="Mudir MT" pitchFamily="2" charset="0"/>
              </a:rPr>
              <a:t> </a:t>
            </a:r>
            <a:r>
              <a:rPr lang="en-US" altLang="en-US" sz="3600" b="1" dirty="0" err="1">
                <a:latin typeface="Comic Sans MS" panose="030F0702030302020204" pitchFamily="66" charset="0"/>
                <a:cs typeface="Mudir MT" pitchFamily="2" charset="0"/>
              </a:rPr>
              <a:t>ya</a:t>
            </a:r>
            <a:r>
              <a:rPr lang="en-US" altLang="en-US" sz="3600" b="1" dirty="0">
                <a:latin typeface="Comic Sans MS" panose="030F0702030302020204" pitchFamily="66" charset="0"/>
                <a:cs typeface="Mudir MT" pitchFamily="2" charset="0"/>
              </a:rPr>
              <a:t> </a:t>
            </a:r>
            <a:r>
              <a:rPr lang="en-US" altLang="en-US" sz="3600" b="1" dirty="0" err="1">
                <a:latin typeface="Comic Sans MS" panose="030F0702030302020204" pitchFamily="66" charset="0"/>
                <a:cs typeface="Mudir MT" pitchFamily="2" charset="0"/>
              </a:rPr>
              <a:t>sakhra</a:t>
            </a:r>
            <a:r>
              <a:rPr lang="en-US" altLang="en-US" sz="3600" b="1" dirty="0">
                <a:latin typeface="Comic Sans MS" panose="030F0702030302020204" pitchFamily="66" charset="0"/>
                <a:cs typeface="Mudir MT" pitchFamily="2" charset="0"/>
              </a:rPr>
              <a:t> </a:t>
            </a:r>
            <a:r>
              <a:rPr lang="en-US" altLang="en-US" sz="3600" b="1" dirty="0" err="1">
                <a:latin typeface="Comic Sans MS" panose="030F0702030302020204" pitchFamily="66" charset="0"/>
                <a:cs typeface="Mudir MT" pitchFamily="2" charset="0"/>
              </a:rPr>
              <a:t>dehour</a:t>
            </a:r>
            <a:r>
              <a:rPr lang="en-US" altLang="en-US" sz="3600" b="1" dirty="0">
                <a:latin typeface="Comic Sans MS" panose="030F0702030302020204" pitchFamily="66" charset="0"/>
                <a:cs typeface="Mudir MT" pitchFamily="2" charset="0"/>
              </a:rPr>
              <a:t> </a:t>
            </a:r>
            <a:r>
              <a:rPr lang="en-US" altLang="en-US" sz="3600" b="1" dirty="0" err="1">
                <a:latin typeface="Comic Sans MS" panose="030F0702030302020204" pitchFamily="66" charset="0"/>
                <a:cs typeface="Mudir MT" pitchFamily="2" charset="0"/>
              </a:rPr>
              <a:t>Halleloyah</a:t>
            </a:r>
            <a:r>
              <a:rPr lang="en-US" altLang="en-US" sz="3600" b="1" dirty="0">
                <a:latin typeface="Comic Sans MS" panose="030F0702030302020204" pitchFamily="66" charset="0"/>
                <a:cs typeface="Mudir MT" pitchFamily="2" charset="0"/>
              </a:rPr>
              <a:t> 2</a:t>
            </a:r>
          </a:p>
          <a:p>
            <a:endParaRPr lang="ar-SA" altLang="en-US" sz="72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19448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3223</TotalTime>
  <Words>95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249</cp:revision>
  <dcterms:created xsi:type="dcterms:W3CDTF">2021-12-07T14:30:00Z</dcterms:created>
  <dcterms:modified xsi:type="dcterms:W3CDTF">2024-10-20T09:35:47Z</dcterms:modified>
</cp:coreProperties>
</file>