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3" r:id="rId3"/>
    <p:sldId id="277" r:id="rId4"/>
    <p:sldId id="304" r:id="rId5"/>
    <p:sldId id="305" r:id="rId6"/>
    <p:sldId id="30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2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 قال قلبي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قال قلبي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استمع يا رب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استمع بصوتي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ادعو فارحمني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واستجب لي</a:t>
            </a:r>
            <a:br>
              <a:rPr lang="ar-EG" sz="6600" b="1" dirty="0">
                <a:cs typeface="+mn-cs"/>
              </a:rPr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قلت اطلبوا وجهي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وجهك يا رب أطلب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تحجب وجهك عني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قد كنت عوني</a:t>
            </a: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فلا ترفضني ولا تتركني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إله خلاصي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رب لا تنساني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تحجب وجهك عني</a:t>
            </a:r>
            <a:br>
              <a:rPr lang="ar-EG" sz="6600" b="1" dirty="0">
                <a:cs typeface="+mn-cs"/>
              </a:rPr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49044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اجعل هموماً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وحزناً في قلبي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يقول عدوي ارتفعت عليه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يقول إني قد تزعزعت</a:t>
            </a: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69010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أما أنا على رحمتك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قد توكلت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بخلاصك يبتهج قلبي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اغني للرب لأنه أحسن إلى</a:t>
            </a:r>
          </a:p>
          <a:p>
            <a:br>
              <a:rPr lang="ar-EG" sz="6600" b="1" dirty="0">
                <a:cs typeface="+mn-cs"/>
              </a:rPr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64209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3218</TotalTime>
  <Words>82</Words>
  <Application>Microsoft Office PowerPoint</Application>
  <PresentationFormat>عرض على الشاشة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248</cp:revision>
  <dcterms:created xsi:type="dcterms:W3CDTF">2021-12-07T14:30:00Z</dcterms:created>
  <dcterms:modified xsi:type="dcterms:W3CDTF">2024-10-20T09:33:30Z</dcterms:modified>
</cp:coreProperties>
</file>