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03" r:id="rId3"/>
    <p:sldId id="277" r:id="rId4"/>
    <p:sldId id="304" r:id="rId5"/>
    <p:sldId id="305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77"/>
            <p14:sldId id="304"/>
            <p14:sldId id="3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44" y="4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لـك أبقـى مـا دُمـتُ حيـاً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6600" b="1" dirty="0">
                <a:ea typeface="Calibri" panose="020F0502020204030204" pitchFamily="34" charset="0"/>
                <a:cs typeface="+mn-cs"/>
              </a:rPr>
              <a:t>1-</a:t>
            </a:r>
          </a:p>
          <a:p>
            <a:pPr algn="ctr" rtl="1"/>
            <a:r>
              <a:rPr lang="ar-EG" altLang="en-US" sz="6600" b="1" dirty="0">
                <a:ea typeface="Calibri" panose="020F0502020204030204" pitchFamily="34" charset="0"/>
                <a:cs typeface="+mn-cs"/>
              </a:rPr>
              <a:t>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لك أبقى ما دمت حياً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يا سيدى أحبك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كذا سألقى نفسي بكل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ما حوت في حضنك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فأنت لست جزءاً في قلبي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أنت لي معنى الحياة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بل أنت أقرب لنفسي مني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أنت يا رب النجاة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6600" b="1" dirty="0">
                <a:ea typeface="Calibri" panose="020F0502020204030204" pitchFamily="34" charset="0"/>
                <a:cs typeface="+mn-cs"/>
              </a:rPr>
              <a:t>2-</a:t>
            </a:r>
          </a:p>
          <a:p>
            <a:pPr algn="ctr" rtl="1"/>
            <a:r>
              <a:rPr lang="ar-EG" altLang="en-US" sz="6600" b="1" dirty="0">
                <a:ea typeface="Calibri" panose="020F0502020204030204" pitchFamily="34" charset="0"/>
                <a:cs typeface="+mn-cs"/>
              </a:rPr>
              <a:t>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لك عهدي والقلب فيه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صادقاً أحبك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لك مدينا بكل عمري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فأنا كلي لك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90809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فأنت لست جزءاً في قلبي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أنت لي معنى الحياة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بل أنت أقرب لنفسي مني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أنت يا رب النجاة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094107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3219</TotalTime>
  <Words>82</Words>
  <Application>Microsoft Office PowerPoint</Application>
  <PresentationFormat>عرض على الشاشة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247</cp:revision>
  <dcterms:created xsi:type="dcterms:W3CDTF">2021-12-07T14:30:00Z</dcterms:created>
  <dcterms:modified xsi:type="dcterms:W3CDTF">2024-10-20T09:31:42Z</dcterms:modified>
</cp:coreProperties>
</file>