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277" r:id="rId4"/>
    <p:sldId id="304" r:id="rId5"/>
    <p:sldId id="3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لـك أبقـى مـا دُمـتُ حيـاً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1-</a:t>
            </a:r>
          </a:p>
          <a:p>
            <a:pPr algn="ctr" rtl="1"/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أبقى ما دمت حياً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يا سيدى أحبك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كذا سألقى نفسي بكل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ما حوت في حضنك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فأنت لست جزءاً في قلبي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أنت لي معنى الحياة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بل أنت أقرب لنفسي مني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أنت يا رب النجاة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2-</a:t>
            </a:r>
          </a:p>
          <a:p>
            <a:pPr algn="ctr" rtl="1"/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عهدي والقلب فيه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صادقاً أحبك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مدينا بكل عمري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فأنا كلي لك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080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فأنت لست جزءاً في قلبي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أنت لي معنى الحياة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بل أنت أقرب لنفسي مني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أنت يا رب النجاة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94107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82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2024-10-20T09:31:42Z</dcterms:modified>
</cp:coreProperties>
</file>