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6" r:id="rId3"/>
    <p:sldId id="405" r:id="rId4"/>
    <p:sldId id="407" r:id="rId5"/>
    <p:sldId id="408" r:id="rId6"/>
    <p:sldId id="409" r:id="rId7"/>
    <p:sldId id="41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07"/>
            <p14:sldId id="408"/>
            <p14:sldId id="409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لغيرك ممنوع اللمس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493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6600" b="1" dirty="0" err="1"/>
              <a:t>عايز</a:t>
            </a:r>
            <a:r>
              <a:rPr lang="ar-EG" sz="6600" b="1" dirty="0"/>
              <a:t> أعيش في مخافة اسمك</a:t>
            </a:r>
            <a:br>
              <a:rPr lang="ar-EG" sz="6600" b="1" dirty="0"/>
            </a:br>
            <a:r>
              <a:rPr lang="ar-EG" sz="6600" b="1" dirty="0" err="1"/>
              <a:t>دا</a:t>
            </a:r>
            <a:r>
              <a:rPr lang="ar-EG" sz="6600" b="1" dirty="0"/>
              <a:t> سلامي في خضوعي إليك</a:t>
            </a:r>
            <a:br>
              <a:rPr lang="ar-EG" sz="6600" b="1" dirty="0"/>
            </a:br>
            <a:r>
              <a:rPr lang="ar-EG" sz="6600" b="1" dirty="0"/>
              <a:t>ويشوف فيَّ العالم رسمك</a:t>
            </a:r>
            <a:br>
              <a:rPr lang="ar-EG" sz="6600" b="1" dirty="0"/>
            </a:br>
            <a:r>
              <a:rPr lang="ar-EG" sz="6600" b="1" dirty="0"/>
              <a:t>لما أنظر </a:t>
            </a:r>
            <a:r>
              <a:rPr lang="ar-EG" sz="6600" b="1" dirty="0" err="1"/>
              <a:t>يايسوع</a:t>
            </a:r>
            <a:r>
              <a:rPr lang="ar-EG" sz="6600" b="1" dirty="0"/>
              <a:t> </a:t>
            </a:r>
            <a:r>
              <a:rPr lang="ar-EG" sz="6600" b="1" dirty="0" err="1"/>
              <a:t>بعنيك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ar-EG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69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انت</a:t>
            </a:r>
            <a:r>
              <a:rPr lang="ar-EG" sz="6000" b="1" dirty="0">
                <a:solidFill>
                  <a:srgbClr val="00582A"/>
                </a:solidFill>
              </a:rPr>
              <a:t> الصفقة الرابحة في عمري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انت</a:t>
            </a:r>
            <a:r>
              <a:rPr lang="ar-EG" sz="6600" b="1" dirty="0">
                <a:solidFill>
                  <a:srgbClr val="00582A"/>
                </a:solidFill>
              </a:rPr>
              <a:t> المنفعة تحت الشمس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حقك وحدك تستخدمني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ولغيرك ممنوع اللمس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8104"/>
            <a:ext cx="9982199" cy="951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6600" b="1" dirty="0"/>
              <a:t>طهر كل </a:t>
            </a:r>
            <a:r>
              <a:rPr lang="ar-EG" sz="6600" b="1" dirty="0" err="1"/>
              <a:t>خزاين</a:t>
            </a:r>
            <a:r>
              <a:rPr lang="ar-EG" sz="6600" b="1" dirty="0"/>
              <a:t> قلبي</a:t>
            </a:r>
            <a:br>
              <a:rPr lang="ar-EG" sz="6600" b="1" dirty="0"/>
            </a:br>
            <a:r>
              <a:rPr lang="ar-EG" sz="6600" b="1" dirty="0"/>
              <a:t>أعن </a:t>
            </a:r>
            <a:r>
              <a:rPr lang="ar-EG" sz="6600" b="1" dirty="0" err="1"/>
              <a:t>ياسيد</a:t>
            </a:r>
            <a:r>
              <a:rPr lang="ar-EG" sz="6600" b="1" dirty="0"/>
              <a:t> ضعف إيماني</a:t>
            </a:r>
            <a:br>
              <a:rPr lang="ar-EG" sz="6600" b="1" dirty="0"/>
            </a:br>
            <a:r>
              <a:rPr lang="ar-EG" sz="6600" b="1" dirty="0"/>
              <a:t>خليني أبقى أمين في عبادتي</a:t>
            </a:r>
            <a:br>
              <a:rPr lang="ar-EG" sz="6600" b="1" dirty="0"/>
            </a:br>
            <a:r>
              <a:rPr lang="ar-EG" sz="6600" b="1" dirty="0"/>
              <a:t>واخلق فيَّ شخص روحاني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ar-EG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انت</a:t>
            </a:r>
            <a:r>
              <a:rPr lang="ar-EG" sz="6000" b="1" dirty="0">
                <a:solidFill>
                  <a:srgbClr val="00582A"/>
                </a:solidFill>
              </a:rPr>
              <a:t> الصفقة الرابحة في عمري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انت</a:t>
            </a:r>
            <a:r>
              <a:rPr lang="ar-EG" sz="6600" b="1" dirty="0">
                <a:solidFill>
                  <a:srgbClr val="00582A"/>
                </a:solidFill>
              </a:rPr>
              <a:t> المنفعة تحت الشمس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حقك وحدك تستخدمني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ولغيرك ممنوع اللمس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675442"/>
            <a:ext cx="9982199" cy="1052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6600" b="1" dirty="0"/>
              <a:t>دخلني لأعماق الشركة</a:t>
            </a:r>
            <a:br>
              <a:rPr lang="ar-EG" sz="6600" b="1" dirty="0"/>
            </a:br>
            <a:r>
              <a:rPr lang="ar-EG" sz="6600" b="1" dirty="0"/>
              <a:t>أنت صديق منتصف الليل</a:t>
            </a:r>
            <a:br>
              <a:rPr lang="ar-EG" sz="6600" b="1" dirty="0"/>
            </a:br>
            <a:r>
              <a:rPr lang="ar-EG" sz="6600" b="1" dirty="0"/>
              <a:t>متعني بفيضان البركة</a:t>
            </a:r>
            <a:br>
              <a:rPr lang="ar-EG" sz="6600" b="1" dirty="0"/>
            </a:br>
            <a:r>
              <a:rPr lang="ar-EG" sz="6600" b="1" dirty="0"/>
              <a:t>حبك غمر وعطفك سيل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ar-EG" sz="88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25567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000" b="1" dirty="0" err="1">
                <a:solidFill>
                  <a:srgbClr val="00582A"/>
                </a:solidFill>
              </a:rPr>
              <a:t>انت</a:t>
            </a:r>
            <a:r>
              <a:rPr lang="ar-EG" sz="6000" b="1" dirty="0">
                <a:solidFill>
                  <a:srgbClr val="00582A"/>
                </a:solidFill>
              </a:rPr>
              <a:t> الصفقة الرابحة في عمري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انت</a:t>
            </a:r>
            <a:r>
              <a:rPr lang="ar-EG" sz="6600" b="1" dirty="0">
                <a:solidFill>
                  <a:srgbClr val="00582A"/>
                </a:solidFill>
              </a:rPr>
              <a:t> المنفعة تحت الشمس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حقك وحدك تستخدمني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ولغيرك ممنوع اللمس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1960</TotalTime>
  <Words>144</Words>
  <Application>Microsoft Office PowerPoint</Application>
  <PresentationFormat>عرض على الشاشة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276</cp:revision>
  <dcterms:created xsi:type="dcterms:W3CDTF">2021-12-07T14:30:00Z</dcterms:created>
  <dcterms:modified xsi:type="dcterms:W3CDTF">2024-10-20T09:29:24Z</dcterms:modified>
</cp:coreProperties>
</file>