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03" r:id="rId4"/>
    <p:sldId id="308" r:id="rId5"/>
    <p:sldId id="305" r:id="rId6"/>
    <p:sldId id="309" r:id="rId7"/>
    <p:sldId id="307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8"/>
            <p14:sldId id="305"/>
            <p14:sldId id="309"/>
            <p14:sldId id="307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لسه الباب مفتوح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لسه الباب مفتوح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أدخل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بعيد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لو ضاعت الفرصة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ندمك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هايفيد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هايقفل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مش إنسان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ممكن تترجاه يفتح لك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ده الرب الديان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إيه عذرك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ماهو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ياما نده لك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لسه الباب مفتوح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أدخل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بعيد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لو ضاعت الفرصة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ندمك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هايفيد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5324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غرورك يوم خلاص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تنسى جراح وآلام وصليب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حاسب آخر البعد هلاك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حاسب آخر البعد لهيب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761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لسه الباب مفتوح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أدخل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بعيد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لو ضاعت الفرصة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ندمك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هايفيد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99336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عهد النعمة اليوم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بينادي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أرجع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يالا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كل بعيد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أفرح ويا يسوع الفادي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الأبدية الفرح يزيد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8647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لسه الباب مفتوح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أدخل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بعيد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لو ضاعت الفرصة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ندمك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هايفيد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4683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138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2024-10-20T09:27:47Z</dcterms:modified>
</cp:coreProperties>
</file>