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303" r:id="rId4"/>
    <p:sldId id="308" r:id="rId5"/>
    <p:sldId id="305" r:id="rId6"/>
    <p:sldId id="309" r:id="rId7"/>
    <p:sldId id="307" r:id="rId8"/>
    <p:sldId id="310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03"/>
            <p14:sldId id="308"/>
            <p14:sldId id="305"/>
            <p14:sldId id="309"/>
            <p14:sldId id="307"/>
            <p14:sldId id="3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44" y="4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لسه الباب مفتوح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لسه الباب مفتوح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أدخل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</a:rPr>
              <a:t>ياللي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 بعيد</a:t>
            </a:r>
            <a:br>
              <a:rPr lang="ar-EG" sz="6600" b="1" dirty="0">
                <a:solidFill>
                  <a:srgbClr val="005024"/>
                </a:solidFill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لو ضاعت الفرصة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ندمك مش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</a:rPr>
              <a:t>هايفيد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6600" b="1" dirty="0">
                <a:ea typeface="Calibri" panose="020F0502020204030204" pitchFamily="34" charset="0"/>
                <a:cs typeface="+mn-cs"/>
              </a:rPr>
              <a:t>1-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6600" b="1" dirty="0">
                <a:ea typeface="Calibri" panose="020F0502020204030204" pitchFamily="34" charset="0"/>
                <a:cs typeface="+mn-cs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إللي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هايقفل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مش إنسان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ممكن تترجاه يفتح لك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لا ده الرب الديان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إيه عذرك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ماهو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ياما نده لك</a:t>
            </a:r>
            <a:endParaRPr lang="ar-EG" altLang="en-US" sz="66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لسه الباب مفتوح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أدخل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</a:rPr>
              <a:t>ياللي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 بعيد</a:t>
            </a:r>
            <a:br>
              <a:rPr lang="ar-EG" sz="6600" b="1" dirty="0">
                <a:solidFill>
                  <a:srgbClr val="005024"/>
                </a:solidFill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لو ضاعت الفرصة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ندمك مش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</a:rPr>
              <a:t>هايفيد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153245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6600" b="1" dirty="0">
                <a:ea typeface="Calibri" panose="020F0502020204030204" pitchFamily="34" charset="0"/>
                <a:cs typeface="+mn-cs"/>
              </a:rPr>
              <a:t>2-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6600" b="1" dirty="0">
                <a:ea typeface="Calibri" panose="020F0502020204030204" pitchFamily="34" charset="0"/>
                <a:cs typeface="+mn-cs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ياللي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غرورك يوم خلاص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تنسى جراح وآلام وصليب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حاسب آخر البعد هلاك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حاسب آخر البعد لهيب</a:t>
            </a:r>
            <a:endParaRPr lang="ar-EG" altLang="en-US" sz="66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47617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لسه الباب مفتوح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أدخل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</a:rPr>
              <a:t>ياللي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 بعيد</a:t>
            </a:r>
            <a:br>
              <a:rPr lang="ar-EG" sz="6600" b="1" dirty="0">
                <a:solidFill>
                  <a:srgbClr val="005024"/>
                </a:solidFill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لو ضاعت الفرصة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ندمك مش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</a:rPr>
              <a:t>هايفيد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199336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6600" b="1" dirty="0">
                <a:ea typeface="Calibri" panose="020F0502020204030204" pitchFamily="34" charset="0"/>
                <a:cs typeface="+mn-cs"/>
              </a:rPr>
              <a:t>3-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6600" b="1" dirty="0">
                <a:ea typeface="Calibri" panose="020F0502020204030204" pitchFamily="34" charset="0"/>
                <a:cs typeface="+mn-cs"/>
              </a:rPr>
              <a:t>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عهد النعمة اليوم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بينادي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أرجع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يالا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يا كل بعيد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أفرح ويا يسوع الفادي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في الأبدية الفرح يزيد</a:t>
            </a:r>
            <a:endParaRPr lang="ar-EG" altLang="en-US" sz="66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508647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لسه الباب مفتوح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أدخل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</a:rPr>
              <a:t>ياللي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 بعيد</a:t>
            </a:r>
            <a:br>
              <a:rPr lang="ar-EG" sz="6600" b="1" dirty="0">
                <a:solidFill>
                  <a:srgbClr val="005024"/>
                </a:solidFill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لو ضاعت الفرصة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ندمك مش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</a:rPr>
              <a:t>هايفيد</a:t>
            </a: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46833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3219</TotalTime>
  <Words>138</Words>
  <Application>Microsoft Office PowerPoint</Application>
  <PresentationFormat>عرض على الشاشة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247</cp:revision>
  <dcterms:created xsi:type="dcterms:W3CDTF">2021-12-07T14:30:00Z</dcterms:created>
  <dcterms:modified xsi:type="dcterms:W3CDTF">2024-10-20T09:27:47Z</dcterms:modified>
</cp:coreProperties>
</file>