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لست أدري كيف أحمي نفسي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000" b="1" dirty="0">
                <a:ea typeface="Calibri" panose="020F0502020204030204" pitchFamily="34" charset="0"/>
                <a:cs typeface="+mn-cs"/>
              </a:rPr>
              <a:t>1-</a:t>
            </a:r>
          </a:p>
          <a:p>
            <a:pPr algn="ctr" rtl="1"/>
            <a:r>
              <a:rPr lang="ar-EG" altLang="en-US" sz="60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لست أدري كيف أحمي نفسي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من شر الطريق إنما سيدي يدري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لست أدري كيف أكفي نفسي في الضيق المحيق إنما سيدي يدري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(لست أدري كيف أشفي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نفسي من دائي العميق)2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إنما سيدي يدري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ولذا روحي إلى عرشك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تجري واثقاّ من حبك يشفي ويثري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واثقاً من عونك في الحين يسري</a:t>
            </a:r>
          </a:p>
          <a:p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algn="ctr" rtl="1"/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حينما أنا ضعيف أنت لي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الفادي الشفيع ولذا حبذا ضعفي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حينما أنا صغير أنت لي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الرب الرفيع ولذا لست بخوف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1404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(حينما أنا هزيل أنت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 الصخر المنيع)2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شخصك للقلب يكفي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أفخر بالضعف فالنعمة لي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هاك عهد الله عهداً أبدياً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للرب وإن الرب لي</a:t>
            </a:r>
          </a:p>
          <a:p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6305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000" b="1" dirty="0">
                <a:ea typeface="Calibri" panose="020F0502020204030204" pitchFamily="34" charset="0"/>
                <a:cs typeface="+mn-cs"/>
              </a:rPr>
              <a:t>3-</a:t>
            </a:r>
          </a:p>
          <a:p>
            <a:pPr algn="ctr" rtl="1"/>
            <a:r>
              <a:rPr lang="ar-EG" altLang="en-US" sz="60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قلتها واضحة لعبدك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ذاك الأمين نعمتي تكفيك جداً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صلى يرجو البرء من شوكته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وهي تشين قلت ها الشوكة أجدى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9521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(إنها تحفظه من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كبرياء الداء الدفين )2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تجعل النعمة عهداً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حبذا الشوكة يا سيدي جداً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حبذا النعمة </a:t>
            </a: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 وعداً وعهداً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حبذا حبك لي يصنعه مجداً</a:t>
            </a:r>
          </a:p>
          <a:p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158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164</Words>
  <Application>Microsoft Office PowerPoint</Application>
  <PresentationFormat>عرض على الشاشة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2024-10-20T08:10:21Z</dcterms:modified>
</cp:coreProperties>
</file>