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لست أحتاج سواك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لست أحتاج سواك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اجعلن عيني تراك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وتطيل في رؤياك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فاض شوقه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من صنعته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وحدك ملكته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241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0481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كنزي الوحيد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وسلامي الأكيد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حقا ما أريد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حبيبي يا يسوع</a:t>
            </a: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412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حبك كفايتي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ورضاك طلبتي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والمكوث قربك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راحتي و لذتي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271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94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2024-10-20T08:07:55Z</dcterms:modified>
</cp:coreProperties>
</file>