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4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لست أحتاج سواك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1-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لست أحتاج سواك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اجعلن عيني تراك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وتطيل في رؤياك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حبيبي يا يسوع</a:t>
            </a: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حبك كفايتي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ورضاك طلبتي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والمكوث قربك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راحتي و لذتي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2-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قلبي فاض شوقه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لك من صنعته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وحدك ملكته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حبيبي يا يسوع</a:t>
            </a: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72414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حبك كفايتي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ورضاك طلبتي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والمكوث قربك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راحتي و لذتي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04816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3-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أنت كنزي الوحيد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وسلامي الأكيد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أنت حقا ما أريد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حبيبي يا يسوع</a:t>
            </a: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24129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حبك كفايتي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ورضاك طلبتي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والمكوث قربك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راحتي و لذتي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62715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94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2024-10-20T08:07:55Z</dcterms:modified>
</cp:coreProperties>
</file>