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03" r:id="rId4"/>
    <p:sldId id="306" r:id="rId5"/>
    <p:sldId id="305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306"/>
            <p14:sldId id="305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لسة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بتقبلنا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  لسه بتقبلنا رغم إنك عارفنا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ونقدر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نيجي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ليك والباب مفتوح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لسه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بتندهنا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حبك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بيصالحنا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لسه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بإيدك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تشفي كل جروح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0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إن إيماننا ضاع بنفسينا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إن شفنا الأمل مفقود فينا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 استولى علينا سادة سواك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ترجع تشفي قلوبنا وتحيينا</a:t>
            </a:r>
            <a:endParaRPr lang="ar-EG" altLang="en-US" sz="60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  لسه بتقبلنا رغم إنك عارفنا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ونقدر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نيجي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ليك والباب مفتوح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لسه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بتندهنا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حبك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بيصالحنا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لسه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بإيدك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تشفي كل جروح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2892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أما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نيجي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ليك بصدق القلب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أما نخضع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بكل الحب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نركع نعترف بيك رب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تتوبنا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ترجعنا بترنيمة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92518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  لسه بتقبلنا رغم إنك عارفنا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ونقدر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نيجي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ليك والباب مفتوح</a:t>
            </a:r>
            <a:br>
              <a:rPr lang="ar-EG" sz="6000" b="1" dirty="0">
                <a:solidFill>
                  <a:srgbClr val="005024"/>
                </a:solidFill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لسه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بتندهنا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حبك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بيصالحنا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لسه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بإيدك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تشفي كل جروح</a:t>
            </a: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br>
              <a:rPr lang="ar-EG" sz="6000" b="1" dirty="0">
                <a:solidFill>
                  <a:srgbClr val="005024"/>
                </a:solidFill>
                <a:cs typeface="+mn-cs"/>
              </a:rPr>
            </a:b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54899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128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2024-10-20T08:06:26Z</dcterms:modified>
</cp:coreProperties>
</file>