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308" r:id="rId9"/>
    <p:sldId id="30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لدنيانا قد أتيت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1-</a:t>
            </a:r>
            <a:endParaRPr lang="ar-EG" altLang="en-US" sz="7200" b="1" dirty="0">
              <a:ea typeface="Calibri" panose="020F0502020204030204" pitchFamily="34" charset="0"/>
              <a:cs typeface="+mn-cs"/>
            </a:endParaRP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لدنيانا قد أتيت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طفلاً بمجدك ضحيت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لم تأت كي تخدم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بموتك الكل فديت</a:t>
            </a: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 إلهنا مسيحنا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مليكنا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يدعونا الآن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نكرس له حياتنا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ذبيحة في كل آن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2-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هناك في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جثسيماني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تحمل خطيتي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قال مشيئتك لتكن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لا مشيئتي</a:t>
            </a: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5315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 إلهنا مسيحنا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مليكنا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يدعونا الآن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نكرس له حياتنا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ذبيحة في كل آن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81019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3-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تأملوا صلبه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تأملوا جراحه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سمرت يد الذي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قد صنعت أفلاكه</a:t>
            </a: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4308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 إلهنا مسيحنا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مليكنا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يدعونا الآن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نكرس له حياتنا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ذبيحة في كل آن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08311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4-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فلنقتضي بالحبيب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خدمة رب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الفدي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وتوجوه علي قلوبكم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طول المدي</a:t>
            </a: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62185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 إلهنا مسيحنا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مليكنا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يدعونا الآن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نكرس له حياتنا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ذبيحة في كل آن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62476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3218</TotalTime>
  <Words>133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246</cp:revision>
  <dcterms:created xsi:type="dcterms:W3CDTF">2021-12-07T14:30:00Z</dcterms:created>
  <dcterms:modified xsi:type="dcterms:W3CDTF">2022-12-15T08:27:14Z</dcterms:modified>
</cp:coreProperties>
</file>