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277" r:id="rId4"/>
    <p:sldId id="304" r:id="rId5"/>
    <p:sldId id="305" r:id="rId6"/>
    <p:sldId id="306" r:id="rId7"/>
    <p:sldId id="307" r:id="rId8"/>
    <p:sldId id="308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307"/>
            <p14:sldId id="308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7" d="100"/>
          <a:sy n="57" d="100"/>
        </p:scale>
        <p:origin x="44" y="4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10/20/2024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لخصت حياتي وكلماتي</a:t>
            </a:r>
            <a:endParaRPr lang="ar-EG" sz="66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لخصت حياتي وكلماتي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(في ترنيمة حب)2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عهد جديد وبعزم أكيد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(من كل القلب)2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هاملا الدنيا هتاف ونشيد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(تسبيح للرب)2</a:t>
            </a:r>
            <a:br>
              <a:rPr lang="ar-EG" sz="6000" b="1" dirty="0">
                <a:cs typeface="+mn-cs"/>
              </a:rPr>
            </a:br>
            <a:endParaRPr lang="ar-EG" altLang="en-US" sz="138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هارفع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راسي وأبص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لفوق وأطول الشمس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أخللي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النور يدخلني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ويطرد حزن الأمس</a:t>
            </a:r>
            <a:br>
              <a:rPr lang="ar-EG" sz="6000" b="1" dirty="0">
                <a:cs typeface="+mn-cs"/>
              </a:rPr>
            </a:b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وهارتل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وأرفع صوتي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لفوق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وهابطل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همس</a:t>
            </a:r>
            <a:br>
              <a:rPr lang="ar-EG" sz="6000" b="1" dirty="0">
                <a:cs typeface="+mn-cs"/>
              </a:rPr>
            </a:br>
            <a:endParaRPr lang="ar-EG" sz="239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19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هارفع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صوتي وأرنم وأفرح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(ليل ونهار)2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ومادام الرب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معايا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هاسبح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(ضد التيار)2</a:t>
            </a:r>
            <a:br>
              <a:rPr lang="ar-EG" sz="6000" b="1" dirty="0">
                <a:cs typeface="+mn-cs"/>
              </a:rPr>
            </a:br>
            <a:endParaRPr lang="ar-EG" altLang="en-US" sz="60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49044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هارفض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حزني)2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(وأغلب ألمي)2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 حتى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هادوس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أتون النار </a:t>
            </a:r>
            <a:br>
              <a:rPr lang="ar-EG" sz="6600" b="1" dirty="0"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96901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95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بكرة الترنيمة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هاتعلى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وتحلى</a:t>
            </a:r>
          </a:p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في (وسط الصعب)2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والبسمة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هاتغسل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جرح عواطفي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وهافضل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أحب)2</a:t>
            </a:r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642095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90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والآه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الآه لو قادت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هاطفيها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حنان الرب</a:t>
            </a:r>
            <a:br>
              <a:rPr lang="ar-EG" sz="7200" b="1" dirty="0"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79779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هارفع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صوتي وأغني</a:t>
            </a:r>
            <a:br>
              <a:rPr lang="ar-EG" sz="6600" b="1" dirty="0">
                <a:cs typeface="+mn-cs"/>
              </a:rPr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وهابطل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همس لأني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لخصت حياتي وكلماتي</a:t>
            </a:r>
            <a:br>
              <a:rPr lang="ar-EG" sz="6600" b="1" dirty="0">
                <a:cs typeface="+mn-cs"/>
              </a:rPr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ترنيمة حب</a:t>
            </a:r>
            <a:br>
              <a:rPr lang="ar-EG" sz="6600" b="1" dirty="0">
                <a:cs typeface="+mn-cs"/>
              </a:rPr>
            </a:br>
            <a:endParaRPr lang="ar-EG" altLang="en-US" sz="66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41573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indent="0" algn="ctr" rtl="1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لخصت حياتي وكلماتي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(في ترنيمة حب)2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عهد جديد وبعزم أكيد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(من كل القلب)2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هاملا الدنيا هتاف ونشيد</a:t>
            </a:r>
            <a:br>
              <a:rPr lang="ar-EG" sz="6000" b="1" dirty="0">
                <a:cs typeface="+mn-cs"/>
              </a:rPr>
            </a:b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(تسبيح للرب)2</a:t>
            </a:r>
            <a:br>
              <a:rPr lang="ar-EG" sz="6000" b="1" dirty="0">
                <a:cs typeface="+mn-cs"/>
              </a:rPr>
            </a:br>
            <a:endParaRPr lang="ar-EG" altLang="en-US" sz="13800" b="1" dirty="0">
              <a:latin typeface="Arial" panose="020B060402020202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914338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3221</TotalTime>
  <Words>196</Words>
  <Application>Microsoft Office PowerPoint</Application>
  <PresentationFormat>عرض على الشاشة (4:3)</PresentationFormat>
  <Paragraphs>11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247</cp:revision>
  <dcterms:created xsi:type="dcterms:W3CDTF">2021-12-07T14:30:00Z</dcterms:created>
  <dcterms:modified xsi:type="dcterms:W3CDTF">2024-10-20T08:03:07Z</dcterms:modified>
</cp:coreProperties>
</file>