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308" r:id="rId9"/>
    <p:sldId id="31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308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لخصت حياتي وكلماتي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لخصت حياتي وكلماتي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(في ترنيمة حب)2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عهد جديد وبعزم أكيد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(من كل القلب)2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هاملا الدنيا هتاف ونشيد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(تسبيح للرب)2</a:t>
            </a:r>
            <a:br>
              <a:rPr lang="ar-EG" sz="6000" b="1" dirty="0">
                <a:cs typeface="+mn-cs"/>
              </a:rPr>
            </a:br>
            <a:endParaRPr lang="ar-EG" altLang="en-US" sz="138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هارفع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راسي وأبص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لفوق وأطول الشمس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أخللي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النور يدخلني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ويطرد حزن الأمس</a:t>
            </a:r>
            <a:br>
              <a:rPr lang="ar-EG" sz="6000" b="1" dirty="0">
                <a:cs typeface="+mn-cs"/>
              </a:rPr>
            </a:b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وهارتل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وأرفع صوتي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لفوق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وهابطل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همس</a:t>
            </a:r>
            <a:br>
              <a:rPr lang="ar-EG" sz="6000" b="1" dirty="0">
                <a:cs typeface="+mn-cs"/>
              </a:rPr>
            </a:br>
            <a:endParaRPr lang="ar-EG" sz="239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هارفع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صوتي وأرنم وأفرح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(ليل ونهار)2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ومادام الرب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هاسبح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(ضد التيار)2</a:t>
            </a:r>
            <a:br>
              <a:rPr lang="ar-EG" sz="6000" b="1" dirty="0">
                <a:cs typeface="+mn-cs"/>
              </a:rPr>
            </a:br>
            <a:endParaRPr lang="ar-EG" altLang="en-US" sz="60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4904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هارفض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حزني)2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(وأغلب ألمي)2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حتى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هادوس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أتون النار </a:t>
            </a: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6901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بكرة الترنيمة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هاتعلى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وتحلى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(وسط الصعب)2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والبسمة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هاتغسل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جرح عواطفي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وهافضل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أحب)2</a:t>
            </a:r>
            <a:br>
              <a:rPr lang="ar-EG" sz="6600" b="1" dirty="0">
                <a:cs typeface="+mn-cs"/>
              </a:rPr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64209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والآه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الآه لو قادت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هاطفيها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حنان الرب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79779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هارفع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صوتي وأغني</a:t>
            </a:r>
            <a:br>
              <a:rPr lang="ar-EG" sz="6600" b="1" dirty="0">
                <a:cs typeface="+mn-cs"/>
              </a:rPr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وهابطل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همس لأني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لخصت حياتي وكلماتي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ترنيمة حب</a:t>
            </a:r>
            <a:br>
              <a:rPr lang="ar-EG" sz="6600" b="1" dirty="0">
                <a:cs typeface="+mn-cs"/>
              </a:rPr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41573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لخصت حياتي وكلماتي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(في ترنيمة حب)2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عهد جديد وبعزم أكيد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(من كل القلب)2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هاملا الدنيا هتاف ونشيد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(تسبيح للرب)2</a:t>
            </a:r>
            <a:br>
              <a:rPr lang="ar-EG" sz="6000" b="1" dirty="0">
                <a:cs typeface="+mn-cs"/>
              </a:rPr>
            </a:br>
            <a:endParaRPr lang="ar-EG" altLang="en-US" sz="138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143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3221</TotalTime>
  <Words>196</Words>
  <Application>Microsoft Office PowerPoint</Application>
  <PresentationFormat>عرض على الشاشة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2024-10-20T08:03:07Z</dcterms:modified>
</cp:coreProperties>
</file>