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03" r:id="rId4"/>
    <p:sldId id="304" r:id="rId5"/>
    <p:sldId id="305" r:id="rId6"/>
    <p:sldId id="306" r:id="rId7"/>
    <p:sldId id="307" r:id="rId8"/>
    <p:sldId id="3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لحنُ السـَّلام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ياربـّي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لحن السلام يا ربي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اجعله انت نشيدي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كل ايام عمري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وبدء عهد جديد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ما احوج القلب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الى سلام ربي الكامل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فهو رفيق غربتي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عزاء نفسي شاملي</a:t>
            </a:r>
            <a:br>
              <a:rPr lang="ar-EG" sz="7200" b="1" dirty="0"/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لحن السلام يا ربي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اجعله انت نشيدي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كل ايام عمري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وبدء عهد جديد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8839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(كم من سلام غشني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سرعان ما زال عني) 2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خدعت في قلبي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+mn-cs"/>
              </a:rPr>
              <a:t>بوهم فبت انشد همي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327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لحن السلام يا ربي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اجعله انت نشيدي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كل ايام عمري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وبدء عهد جديد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4890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فلتعطني يا سيدي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اختبر سلامك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في عالم </a:t>
            </a:r>
            <a:r>
              <a:rPr lang="ar-EG" sz="72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مضطرب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فاهتف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بحبك</a:t>
            </a:r>
            <a:br>
              <a:rPr lang="ar-EG" sz="7200" b="1" dirty="0"/>
            </a:b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80380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لحن السلام يا ربي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اجعله انت نشيدي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كل ايام عمري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 وبدء عهد جديد</a:t>
            </a:r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0845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145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2024-10-20T08:01:28Z</dcterms:modified>
</cp:coreProperties>
</file>