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03" r:id="rId4"/>
    <p:sldId id="304" r:id="rId5"/>
    <p:sldId id="305" r:id="rId6"/>
    <p:sldId id="306" r:id="rId7"/>
    <p:sldId id="307" r:id="rId8"/>
    <p:sldId id="3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لحنُ السـَّلام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ياربـّي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لحن السلام يا ربي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اجعله انت نشيدي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كل ايام عمري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وبدء عهد جديد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1-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ما احوج القلب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الى سلام ربي الكامل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فهو رفيق غربتي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عزاء نفسي شاملي</a:t>
            </a:r>
            <a:br>
              <a:rPr lang="ar-EG" sz="7200" b="1" dirty="0"/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لحن السلام يا ربي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اجعله انت نشيدي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كل ايام عمري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وبدء عهد جديد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88397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2-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(كم من سلام غشني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سرعان ما زال عني) 2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خدعت في قلبي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+mn-cs"/>
              </a:rPr>
              <a:t>بوهم فبت انشد همي</a:t>
            </a:r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0327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لحن السلام يا ربي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اجعله انت نشيدي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كل ايام عمري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وبدء عهد جديد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4890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3-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altLang="en-US" sz="7200" b="1" dirty="0">
                <a:ea typeface="Calibri" panose="020F0502020204030204" pitchFamily="34" charset="0"/>
                <a:cs typeface="+mn-cs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فلتعطني يا سيدي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اختبر سلامك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في عالم </a:t>
            </a:r>
            <a:r>
              <a:rPr lang="ar-EG" sz="7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مضطرب </a:t>
            </a:r>
          </a:p>
          <a:p>
            <a:pPr marL="0" indent="0" algn="ctr" rtl="1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ar-EG" sz="7200" b="1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فاهتف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بحبك</a:t>
            </a:r>
            <a:br>
              <a:rPr lang="ar-EG" sz="7200" b="1" dirty="0"/>
            </a:br>
            <a:endParaRPr lang="ar-EG" altLang="en-US" sz="72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8038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لحن السلام يا ربي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اجعله انت نشيدي 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في كل ايام عمري</a:t>
            </a:r>
          </a:p>
          <a:p>
            <a:pPr algn="ctr" rtl="1" eaLnBrk="1" hangingPunct="1">
              <a:buFont typeface="Arial" panose="020B0604020202020204" pitchFamily="34" charset="0"/>
              <a:buNone/>
            </a:pPr>
            <a:r>
              <a:rPr lang="ar-EG" sz="7200" b="1" i="0" dirty="0">
                <a:solidFill>
                  <a:srgbClr val="005024"/>
                </a:solidFill>
                <a:effectLst/>
                <a:latin typeface="Arial" panose="020B0604020202020204" pitchFamily="34" charset="0"/>
              </a:rPr>
              <a:t> وبدء عهد جديد</a:t>
            </a:r>
            <a:br>
              <a:rPr lang="ar-EG" sz="7200" b="1" dirty="0">
                <a:solidFill>
                  <a:srgbClr val="005024"/>
                </a:solidFill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08451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145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2024-10-20T08:01:28Z</dcterms:modified>
</cp:coreProperties>
</file>