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6"/>
            <p14:sldId id="317"/>
            <p14:sldId id="318"/>
            <p14:sldId id="319"/>
            <p14:sldId id="320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1" autoAdjust="0"/>
    <p:restoredTop sz="94660"/>
  </p:normalViewPr>
  <p:slideViewPr>
    <p:cSldViewPr>
      <p:cViewPr varScale="1">
        <p:scale>
          <a:sx n="58" d="100"/>
          <a:sy n="58" d="100"/>
        </p:scale>
        <p:origin x="56" y="3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لجبلك ربي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لجبلك ربي انا صاعد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مشتاق لنورك يملاني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محتاج بقربك اتواعد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فلا اوجد في العالم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br>
              <a:rPr lang="ar-EG" sz="6600" b="1" dirty="0"/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طلبة قلبي اللي انت فديته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تملك في كياني المتواضع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إلي ليك أنا خصصته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ليليق بمجدك الرائع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1755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كان ممكن يفشل مشواري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واتوه ويتوهني قراري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لكنك لي وحوالي سيجت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فبادت أخطاري</a:t>
            </a:r>
            <a:br>
              <a:rPr lang="ar-EG" sz="6600" b="1" dirty="0"/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7794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حبيتني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وصرت لي خلاصي وبمجدك سرت قدامي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وبهيبتك رفعت راسي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وبجودك شبعت ايامي</a:t>
            </a:r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6224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3-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جعان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أنا ليك ولمعرفتك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فأعن ضعفي وضعف ايماني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وبهيبتك ربي ومخافتك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أملا قلبي وكل كياني</a:t>
            </a:r>
            <a:br>
              <a:rPr lang="ar-EG" sz="6600" b="1" dirty="0"/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331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انت المجد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إللي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اشتهيته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ورخصت قدامه سنين عمري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وطلبته ومن قلبي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عنيته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ومن أجله أنا أترك تبري</a:t>
            </a:r>
            <a:br>
              <a:rPr lang="ar-EG" sz="6600" b="1" dirty="0"/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2347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4-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66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 أنا بيك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مطمن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يا فادي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هييجي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يوم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وهتنساني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حتي أن هاجت الدنيا علي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بيك مسنود ما انت ضماني</a:t>
            </a: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23256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effectLst/>
              </a:rPr>
              <a:t>ان نسيت الأم رضيعها </a:t>
            </a:r>
          </a:p>
          <a:p>
            <a:pPr algn="ctr" rtl="1"/>
            <a:r>
              <a:rPr lang="ar-EG" sz="6600" b="1" dirty="0">
                <a:effectLst/>
              </a:rPr>
              <a:t>مش ممكن انت </a:t>
            </a:r>
            <a:r>
              <a:rPr lang="ar-EG" sz="6600" b="1" dirty="0" err="1">
                <a:effectLst/>
              </a:rPr>
              <a:t>هتنساني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و حياتي انت اللي صانعها</a:t>
            </a:r>
          </a:p>
          <a:p>
            <a:pPr algn="ctr" rtl="1"/>
            <a:r>
              <a:rPr lang="ar-EG" sz="6600" b="1" dirty="0">
                <a:effectLst/>
              </a:rPr>
              <a:t> حتي في </a:t>
            </a:r>
            <a:r>
              <a:rPr lang="ar-EG" sz="6600" b="1">
                <a:effectLst/>
              </a:rPr>
              <a:t>ضعفي انت </a:t>
            </a:r>
            <a:r>
              <a:rPr lang="ar-EG" sz="6600" b="1" dirty="0">
                <a:effectLst/>
              </a:rPr>
              <a:t>أماني</a:t>
            </a:r>
          </a:p>
          <a:p>
            <a:br>
              <a:rPr lang="ar-EG" sz="6600" b="1" dirty="0">
                <a:effectLst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1850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3222</TotalTime>
  <Words>162</Words>
  <Application>Microsoft Office PowerPoint</Application>
  <PresentationFormat>عرض على الشاشة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2024-10-20T07:59:51Z</dcterms:modified>
</cp:coreProperties>
</file>