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03" r:id="rId3"/>
    <p:sldId id="316" r:id="rId4"/>
    <p:sldId id="317" r:id="rId5"/>
    <p:sldId id="318" r:id="rId6"/>
    <p:sldId id="319" r:id="rId7"/>
    <p:sldId id="320" r:id="rId8"/>
    <p:sldId id="321" r:id="rId9"/>
    <p:sldId id="322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16"/>
            <p14:sldId id="317"/>
            <p14:sldId id="318"/>
            <p14:sldId id="319"/>
            <p14:sldId id="320"/>
            <p14:sldId id="321"/>
            <p14:sldId id="32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41" autoAdjust="0"/>
    <p:restoredTop sz="94660"/>
  </p:normalViewPr>
  <p:slideViewPr>
    <p:cSldViewPr>
      <p:cViewPr varScale="1">
        <p:scale>
          <a:sx n="58" d="100"/>
          <a:sy n="58" d="100"/>
        </p:scale>
        <p:origin x="56" y="30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لجبلك ربي</a:t>
            </a:r>
            <a:endParaRPr lang="ar-EG" sz="66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indent="0" algn="ctr" rtl="1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altLang="en-US" sz="6600" b="1" dirty="0">
                <a:ea typeface="Calibri" panose="020F0502020204030204" pitchFamily="34" charset="0"/>
                <a:cs typeface="+mn-cs"/>
              </a:rPr>
              <a:t>1-</a:t>
            </a:r>
          </a:p>
          <a:p>
            <a:pPr marL="0" indent="0" algn="ctr" rtl="1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altLang="en-US" sz="6600" b="1" dirty="0">
                <a:ea typeface="Calibri" panose="020F0502020204030204" pitchFamily="34" charset="0"/>
                <a:cs typeface="+mn-cs"/>
              </a:rPr>
              <a:t> 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لجبلك ربي انا صاعد </a:t>
            </a:r>
          </a:p>
          <a:p>
            <a:pPr marL="0" indent="0" algn="ctr" rtl="1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مشتاق لنورك يملاني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محتاج بقربك اتواعد</a:t>
            </a:r>
          </a:p>
          <a:p>
            <a:pPr marL="0" indent="0" algn="ctr" rtl="1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فلا اوجد في العالم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تاني</a:t>
            </a:r>
            <a:br>
              <a:rPr lang="ar-EG" sz="6600" b="1" dirty="0"/>
            </a:br>
            <a:endParaRPr lang="ar-EG" altLang="en-US" sz="6600" b="1" dirty="0">
              <a:latin typeface="Arial" panose="020B0604020202020204" pitchFamily="34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indent="0" algn="ctr" rtl="1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altLang="en-US" sz="6600" b="1" dirty="0">
                <a:ea typeface="Calibri" panose="020F0502020204030204" pitchFamily="34" charset="0"/>
                <a:cs typeface="+mn-cs"/>
              </a:rPr>
              <a:t> </a:t>
            </a:r>
            <a:br>
              <a:rPr lang="ar-EG" sz="6600" b="1" dirty="0"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طلبة قلبي اللي انت فديته</a:t>
            </a:r>
          </a:p>
          <a:p>
            <a:pPr marL="0" indent="0" algn="ctr" rtl="1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تملك في كياني المتواضع</a:t>
            </a:r>
            <a:br>
              <a:rPr lang="ar-EG" sz="6600" b="1" dirty="0"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قلبي إلي ليك أنا خصصته </a:t>
            </a:r>
          </a:p>
          <a:p>
            <a:pPr marL="0" indent="0" algn="ctr" rtl="1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ليليق بمجدك الرائع</a:t>
            </a:r>
            <a:endParaRPr lang="ar-EG" altLang="en-US" sz="6600" b="1" dirty="0">
              <a:latin typeface="Arial" panose="020B0604020202020204" pitchFamily="34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217553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indent="0" algn="ctr" rtl="1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altLang="en-US" sz="6600" b="1" dirty="0">
                <a:ea typeface="Calibri" panose="020F0502020204030204" pitchFamily="34" charset="0"/>
                <a:cs typeface="+mn-cs"/>
              </a:rPr>
              <a:t>2-</a:t>
            </a:r>
          </a:p>
          <a:p>
            <a:pPr marL="0" indent="0" algn="ctr" rtl="1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altLang="en-US" sz="6600" b="1" dirty="0">
                <a:ea typeface="Calibri" panose="020F0502020204030204" pitchFamily="34" charset="0"/>
                <a:cs typeface="+mn-cs"/>
              </a:rPr>
              <a:t> 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كان ممكن يفشل مشواري </a:t>
            </a:r>
          </a:p>
          <a:p>
            <a:pPr marL="0" indent="0" algn="ctr" rtl="1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واتوه ويتوهني قراري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لكنك لي وحوالي سيجت</a:t>
            </a:r>
          </a:p>
          <a:p>
            <a:pPr marL="0" indent="0" algn="ctr" rtl="1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فبادت أخطاري</a:t>
            </a:r>
            <a:br>
              <a:rPr lang="ar-EG" sz="6600" b="1" dirty="0"/>
            </a:br>
            <a:endParaRPr lang="ar-EG" altLang="en-US" sz="6600" b="1" dirty="0">
              <a:latin typeface="Arial" panose="020B0604020202020204" pitchFamily="34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0779408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219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indent="0" algn="ctr" rtl="1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حبيتني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وصرت لي خلاصي وبمجدك سرت قدامي</a:t>
            </a:r>
            <a:br>
              <a:rPr lang="ar-EG" sz="6600" b="1" dirty="0"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وبهيبتك رفعت راسي </a:t>
            </a:r>
          </a:p>
          <a:p>
            <a:pPr marL="0" indent="0" algn="ctr" rtl="1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وبجودك شبعت ايامي</a:t>
            </a:r>
            <a:br>
              <a:rPr lang="ar-EG" sz="6600" b="1" dirty="0">
                <a:cs typeface="+mn-cs"/>
              </a:rPr>
            </a:br>
            <a:endParaRPr lang="ar-EG" altLang="en-US" sz="6600" b="1" dirty="0">
              <a:latin typeface="Arial" panose="020B0604020202020204" pitchFamily="34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9622496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indent="0" algn="ctr" rtl="1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altLang="en-US" sz="6600" b="1" dirty="0">
                <a:ea typeface="Calibri" panose="020F0502020204030204" pitchFamily="34" charset="0"/>
                <a:cs typeface="+mn-cs"/>
              </a:rPr>
              <a:t>3-</a:t>
            </a:r>
          </a:p>
          <a:p>
            <a:pPr marL="0" indent="0" algn="ctr" rtl="1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altLang="en-US" sz="6600" b="1" dirty="0">
                <a:ea typeface="Calibri" panose="020F0502020204030204" pitchFamily="34" charset="0"/>
                <a:cs typeface="+mn-cs"/>
              </a:rPr>
              <a:t> 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 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جعان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أنا ليك ولمعرفتك </a:t>
            </a:r>
          </a:p>
          <a:p>
            <a:pPr marL="0" indent="0" algn="ctr" rtl="1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فأعن ضعفي وضعف ايماني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وبهيبتك ربي ومخافتك </a:t>
            </a:r>
          </a:p>
          <a:p>
            <a:pPr marL="0" indent="0" algn="ctr" rtl="1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أملا قلبي وكل كياني</a:t>
            </a:r>
            <a:br>
              <a:rPr lang="ar-EG" sz="6600" b="1" dirty="0"/>
            </a:br>
            <a:endParaRPr lang="ar-EG" altLang="en-US" sz="6600" b="1" dirty="0">
              <a:latin typeface="Arial" panose="020B0604020202020204" pitchFamily="34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433163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indent="0" algn="ctr" rtl="1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altLang="en-US" sz="6600" b="1" dirty="0">
                <a:ea typeface="Calibri" panose="020F0502020204030204" pitchFamily="34" charset="0"/>
                <a:cs typeface="+mn-cs"/>
              </a:rPr>
              <a:t> </a:t>
            </a:r>
            <a:br>
              <a:rPr lang="ar-EG" sz="6600" b="1" dirty="0"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انت المجد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إللي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اشتهيته </a:t>
            </a:r>
          </a:p>
          <a:p>
            <a:pPr marL="0" indent="0" algn="ctr" rtl="1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ورخصت قدامه سنين عمري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وطلبته ومن قلبي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عنيته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</a:p>
          <a:p>
            <a:pPr marL="0" indent="0" algn="ctr" rtl="1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ومن أجله أنا أترك تبري</a:t>
            </a:r>
            <a:br>
              <a:rPr lang="ar-EG" sz="6600" b="1" dirty="0"/>
            </a:br>
            <a:endParaRPr lang="ar-EG" altLang="en-US" sz="6600" b="1" dirty="0">
              <a:latin typeface="Arial" panose="020B0604020202020204" pitchFamily="34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4234706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indent="0" algn="ctr" rtl="1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altLang="en-US" sz="6600" b="1" dirty="0">
                <a:ea typeface="Calibri" panose="020F0502020204030204" pitchFamily="34" charset="0"/>
                <a:cs typeface="+mn-cs"/>
              </a:rPr>
              <a:t>4-</a:t>
            </a:r>
          </a:p>
          <a:p>
            <a:pPr marL="0" indent="0" algn="ctr" rtl="1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altLang="en-US" sz="6600" b="1" dirty="0">
                <a:ea typeface="Calibri" panose="020F0502020204030204" pitchFamily="34" charset="0"/>
                <a:cs typeface="+mn-cs"/>
              </a:rPr>
              <a:t> 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 أنا بيك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مطمن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يا فادي</a:t>
            </a:r>
          </a:p>
          <a:p>
            <a:pPr marL="0" indent="0" algn="ctr" rtl="1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ما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هييجي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يوم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وهتنساني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حتي أن هاجت الدنيا علي </a:t>
            </a:r>
          </a:p>
          <a:p>
            <a:pPr marL="0" indent="0" algn="ctr" rtl="1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أنا بيك مسنود ما انت ضماني</a:t>
            </a:r>
            <a:endParaRPr lang="ar-EG" altLang="en-US" sz="6600" b="1" dirty="0">
              <a:latin typeface="Arial" panose="020B0604020202020204" pitchFamily="34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2232569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066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dirty="0">
                <a:effectLst/>
              </a:rPr>
              <a:t>ان نسيت الأم رضيعها </a:t>
            </a:r>
          </a:p>
          <a:p>
            <a:pPr algn="ctr" rtl="1"/>
            <a:r>
              <a:rPr lang="ar-EG" sz="6600" b="1" dirty="0">
                <a:effectLst/>
              </a:rPr>
              <a:t>مش ممكن انت </a:t>
            </a:r>
            <a:r>
              <a:rPr lang="ar-EG" sz="6600" b="1" dirty="0" err="1">
                <a:effectLst/>
              </a:rPr>
              <a:t>هتنساني</a:t>
            </a:r>
            <a:br>
              <a:rPr lang="ar-EG" sz="6600" b="1" dirty="0">
                <a:effectLst/>
              </a:rPr>
            </a:br>
            <a:r>
              <a:rPr lang="ar-EG" sz="6600" b="1" dirty="0">
                <a:effectLst/>
              </a:rPr>
              <a:t>و حياتي انت اللي صانعها</a:t>
            </a:r>
          </a:p>
          <a:p>
            <a:pPr algn="ctr" rtl="1"/>
            <a:r>
              <a:rPr lang="ar-EG" sz="6600" b="1" dirty="0">
                <a:effectLst/>
              </a:rPr>
              <a:t> حتي في </a:t>
            </a:r>
            <a:r>
              <a:rPr lang="ar-EG" sz="6600" b="1">
                <a:effectLst/>
              </a:rPr>
              <a:t>ضعفي انت </a:t>
            </a:r>
            <a:r>
              <a:rPr lang="ar-EG" sz="6600" b="1" dirty="0">
                <a:effectLst/>
              </a:rPr>
              <a:t>أماني</a:t>
            </a:r>
          </a:p>
          <a:p>
            <a:br>
              <a:rPr lang="ar-EG" sz="6600" b="1" dirty="0">
                <a:effectLst/>
              </a:rPr>
            </a:br>
            <a:endParaRPr lang="ar-EG" altLang="en-US" sz="6600" b="1" dirty="0">
              <a:latin typeface="Arial" panose="020B0604020202020204" pitchFamily="34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41185048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3222</TotalTime>
  <Words>162</Words>
  <Application>Microsoft Office PowerPoint</Application>
  <PresentationFormat>عرض على الشاشة (4:3)</PresentationFormat>
  <Paragraphs>30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4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247</cp:revision>
  <dcterms:created xsi:type="dcterms:W3CDTF">2021-12-07T14:30:00Z</dcterms:created>
  <dcterms:modified xsi:type="dcterms:W3CDTF">2024-10-20T07:59:51Z</dcterms:modified>
</cp:coreProperties>
</file>