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03" r:id="rId4"/>
    <p:sldId id="310" r:id="rId5"/>
    <p:sldId id="305" r:id="rId6"/>
    <p:sldId id="311" r:id="rId7"/>
    <p:sldId id="307" r:id="rId8"/>
    <p:sldId id="312" r:id="rId9"/>
    <p:sldId id="309" r:id="rId10"/>
    <p:sldId id="313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03"/>
            <p14:sldId id="310"/>
            <p14:sldId id="305"/>
            <p14:sldId id="311"/>
            <p14:sldId id="307"/>
            <p14:sldId id="312"/>
            <p14:sldId id="309"/>
            <p14:sldId id="3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4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لتكن لا ارادتي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latin typeface="Helvetica Neue"/>
                <a:cs typeface="+mn-cs"/>
              </a:rPr>
              <a:t>القرار:</a:t>
            </a:r>
            <a:br>
              <a:rPr lang="ar-JO" altLang="en-US" sz="6600" b="1" dirty="0">
                <a:solidFill>
                  <a:srgbClr val="005024"/>
                </a:solidFill>
              </a:rPr>
            </a:br>
            <a:r>
              <a:rPr lang="ar-EG" altLang="en-US" sz="6600" b="1" dirty="0">
                <a:solidFill>
                  <a:srgbClr val="005024"/>
                </a:solidFill>
              </a:rPr>
              <a:t>لتكــــــن لا إرادتـــي</a:t>
            </a:r>
            <a:br>
              <a:rPr lang="ar-EG" altLang="en-US" sz="6600" b="1" dirty="0">
                <a:solidFill>
                  <a:srgbClr val="005024"/>
                </a:solidFill>
              </a:rPr>
            </a:br>
            <a:r>
              <a:rPr lang="ar-EG" altLang="en-US" sz="6600" b="1" dirty="0">
                <a:solidFill>
                  <a:srgbClr val="005024"/>
                </a:solidFill>
              </a:rPr>
              <a:t>بل ارادتك يا يسوعْ</a:t>
            </a:r>
            <a:br>
              <a:rPr lang="ar-EG" altLang="en-US" sz="6600" b="1" dirty="0">
                <a:solidFill>
                  <a:srgbClr val="005024"/>
                </a:solidFill>
              </a:rPr>
            </a:br>
            <a:r>
              <a:rPr lang="ar-EG" altLang="en-US" sz="6600" b="1" dirty="0">
                <a:solidFill>
                  <a:srgbClr val="005024"/>
                </a:solidFill>
              </a:rPr>
              <a:t>لا ابتغــي مشيئتــــي</a:t>
            </a:r>
            <a:br>
              <a:rPr lang="ar-EG" altLang="en-US" sz="6600" b="1" dirty="0">
                <a:solidFill>
                  <a:srgbClr val="005024"/>
                </a:solidFill>
              </a:rPr>
            </a:br>
            <a:r>
              <a:rPr lang="ar-EG" altLang="en-US" sz="6600" b="1" dirty="0">
                <a:solidFill>
                  <a:srgbClr val="005024"/>
                </a:solidFill>
              </a:rPr>
              <a:t>بل مشيئتكْ في خضوعْ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ar-EG" sz="6600" b="1" i="0" dirty="0">
              <a:solidFill>
                <a:srgbClr val="005024"/>
              </a:solidFill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52854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latin typeface="Helvetica Neue"/>
                <a:cs typeface="+mn-cs"/>
              </a:rPr>
              <a:t>القرار:</a:t>
            </a:r>
            <a:br>
              <a:rPr lang="ar-JO" altLang="en-US" sz="6600" b="1" dirty="0">
                <a:solidFill>
                  <a:srgbClr val="005024"/>
                </a:solidFill>
              </a:rPr>
            </a:br>
            <a:r>
              <a:rPr lang="ar-EG" altLang="en-US" sz="6600" b="1" dirty="0">
                <a:solidFill>
                  <a:srgbClr val="005024"/>
                </a:solidFill>
              </a:rPr>
              <a:t>لتكــــــن لا إرادتـــي</a:t>
            </a:r>
            <a:br>
              <a:rPr lang="ar-EG" altLang="en-US" sz="6600" b="1" dirty="0">
                <a:solidFill>
                  <a:srgbClr val="005024"/>
                </a:solidFill>
              </a:rPr>
            </a:br>
            <a:r>
              <a:rPr lang="ar-EG" altLang="en-US" sz="6600" b="1" dirty="0">
                <a:solidFill>
                  <a:srgbClr val="005024"/>
                </a:solidFill>
              </a:rPr>
              <a:t>بل ارادتك يا يسوعْ</a:t>
            </a:r>
            <a:br>
              <a:rPr lang="ar-EG" altLang="en-US" sz="6600" b="1" dirty="0">
                <a:solidFill>
                  <a:srgbClr val="005024"/>
                </a:solidFill>
              </a:rPr>
            </a:br>
            <a:r>
              <a:rPr lang="ar-EG" altLang="en-US" sz="6600" b="1" dirty="0">
                <a:solidFill>
                  <a:srgbClr val="005024"/>
                </a:solidFill>
              </a:rPr>
              <a:t>لا ابتغــي مشيئتــــي</a:t>
            </a:r>
            <a:br>
              <a:rPr lang="ar-EG" altLang="en-US" sz="6600" b="1" dirty="0">
                <a:solidFill>
                  <a:srgbClr val="005024"/>
                </a:solidFill>
              </a:rPr>
            </a:br>
            <a:r>
              <a:rPr lang="ar-EG" altLang="en-US" sz="6600" b="1" dirty="0">
                <a:solidFill>
                  <a:srgbClr val="005024"/>
                </a:solidFill>
              </a:rPr>
              <a:t>بل مشيئتكْ في خضوعْ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ar-EG" sz="6600" b="1" i="0" dirty="0">
              <a:solidFill>
                <a:srgbClr val="005024"/>
              </a:solidFill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600" b="1" dirty="0">
                <a:ea typeface="Calibri" panose="020F0502020204030204" pitchFamily="34" charset="0"/>
                <a:cs typeface="+mn-cs"/>
              </a:rPr>
              <a:t>1- </a:t>
            </a:r>
            <a:br>
              <a:rPr lang="ar-JO" altLang="en-US" sz="6600" b="1" dirty="0"/>
            </a:br>
            <a:r>
              <a:rPr lang="ar-EG" altLang="en-US" sz="6600" b="1" dirty="0"/>
              <a:t>فأنت سيــدي وانت قائــدي</a:t>
            </a:r>
            <a:br>
              <a:rPr lang="ar-EG" altLang="en-US" sz="6600" b="1" dirty="0"/>
            </a:br>
            <a:r>
              <a:rPr lang="ar-EG" altLang="en-US" sz="6000" b="1" dirty="0"/>
              <a:t>حياتي في أمانْ ما دمت مرشدي</a:t>
            </a:r>
            <a:br>
              <a:rPr lang="ar-EG" altLang="en-US" sz="6600" b="1" dirty="0"/>
            </a:br>
            <a:r>
              <a:rPr lang="ar-EG" altLang="en-US" sz="6600" b="1" dirty="0"/>
              <a:t>لتكن لا إرادتي بــل ارادتـك</a:t>
            </a:r>
            <a:endParaRPr lang="ar-EG" altLang="en-US" sz="66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latin typeface="Helvetica Neue"/>
                <a:cs typeface="+mn-cs"/>
              </a:rPr>
              <a:t>القرار:</a:t>
            </a:r>
            <a:br>
              <a:rPr lang="ar-JO" altLang="en-US" sz="6600" b="1" dirty="0">
                <a:solidFill>
                  <a:srgbClr val="005024"/>
                </a:solidFill>
              </a:rPr>
            </a:br>
            <a:r>
              <a:rPr lang="ar-EG" altLang="en-US" sz="6600" b="1" dirty="0">
                <a:solidFill>
                  <a:srgbClr val="005024"/>
                </a:solidFill>
              </a:rPr>
              <a:t>لتكــــــن لا إرادتـــي</a:t>
            </a:r>
            <a:br>
              <a:rPr lang="ar-EG" altLang="en-US" sz="6600" b="1" dirty="0">
                <a:solidFill>
                  <a:srgbClr val="005024"/>
                </a:solidFill>
              </a:rPr>
            </a:br>
            <a:r>
              <a:rPr lang="ar-EG" altLang="en-US" sz="6600" b="1" dirty="0">
                <a:solidFill>
                  <a:srgbClr val="005024"/>
                </a:solidFill>
              </a:rPr>
              <a:t>بل ارادتك يا يسوعْ</a:t>
            </a:r>
            <a:br>
              <a:rPr lang="ar-EG" altLang="en-US" sz="6600" b="1" dirty="0">
                <a:solidFill>
                  <a:srgbClr val="005024"/>
                </a:solidFill>
              </a:rPr>
            </a:br>
            <a:r>
              <a:rPr lang="ar-EG" altLang="en-US" sz="6600" b="1" dirty="0">
                <a:solidFill>
                  <a:srgbClr val="005024"/>
                </a:solidFill>
              </a:rPr>
              <a:t>لا ابتغــي مشيئتــــي</a:t>
            </a:r>
            <a:br>
              <a:rPr lang="ar-EG" altLang="en-US" sz="6600" b="1" dirty="0">
                <a:solidFill>
                  <a:srgbClr val="005024"/>
                </a:solidFill>
              </a:rPr>
            </a:br>
            <a:r>
              <a:rPr lang="ar-EG" altLang="en-US" sz="6600" b="1" dirty="0">
                <a:solidFill>
                  <a:srgbClr val="005024"/>
                </a:solidFill>
              </a:rPr>
              <a:t>بل مشيئتكْ في خضوعْ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ar-EG" sz="6600" b="1" i="0" dirty="0">
              <a:solidFill>
                <a:srgbClr val="005024"/>
              </a:solidFill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233479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600" b="1" dirty="0">
                <a:ea typeface="Calibri" panose="020F0502020204030204" pitchFamily="34" charset="0"/>
                <a:cs typeface="+mn-cs"/>
              </a:rPr>
              <a:t>2- </a:t>
            </a:r>
            <a:br>
              <a:rPr lang="ar-JO" altLang="en-US" sz="6600" b="1" dirty="0"/>
            </a:br>
            <a:r>
              <a:rPr lang="ar-EG" altLang="en-US" sz="6600" b="1" dirty="0"/>
              <a:t>فانـــي عبــدكَ ورهنُ امركَ</a:t>
            </a:r>
            <a:br>
              <a:rPr lang="ar-EG" altLang="en-US" sz="6600" b="1" dirty="0"/>
            </a:br>
            <a:r>
              <a:rPr lang="ar-EG" altLang="en-US" sz="6600" b="1" dirty="0"/>
              <a:t>وانتَ طلبتي لا شيءَ غيركَ</a:t>
            </a:r>
            <a:br>
              <a:rPr lang="ar-EG" altLang="en-US" sz="6600" b="1" dirty="0"/>
            </a:br>
            <a:r>
              <a:rPr lang="ar-EG" altLang="en-US" sz="6600" b="1" dirty="0"/>
              <a:t>لتكن لا إرادتي بــل ارادتـك</a:t>
            </a:r>
            <a:endParaRPr lang="ar-EG" altLang="en-US" sz="66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148532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latin typeface="Helvetica Neue"/>
                <a:cs typeface="+mn-cs"/>
              </a:rPr>
              <a:t>القرار:</a:t>
            </a:r>
            <a:br>
              <a:rPr lang="ar-JO" altLang="en-US" sz="6600" b="1" dirty="0">
                <a:solidFill>
                  <a:srgbClr val="005024"/>
                </a:solidFill>
              </a:rPr>
            </a:br>
            <a:r>
              <a:rPr lang="ar-EG" altLang="en-US" sz="6600" b="1" dirty="0">
                <a:solidFill>
                  <a:srgbClr val="005024"/>
                </a:solidFill>
              </a:rPr>
              <a:t>لتكــــــن لا إرادتـــي</a:t>
            </a:r>
            <a:br>
              <a:rPr lang="ar-EG" altLang="en-US" sz="6600" b="1" dirty="0">
                <a:solidFill>
                  <a:srgbClr val="005024"/>
                </a:solidFill>
              </a:rPr>
            </a:br>
            <a:r>
              <a:rPr lang="ar-EG" altLang="en-US" sz="6600" b="1" dirty="0">
                <a:solidFill>
                  <a:srgbClr val="005024"/>
                </a:solidFill>
              </a:rPr>
              <a:t>بل ارادتك يا يسوعْ</a:t>
            </a:r>
            <a:br>
              <a:rPr lang="ar-EG" altLang="en-US" sz="6600" b="1" dirty="0">
                <a:solidFill>
                  <a:srgbClr val="005024"/>
                </a:solidFill>
              </a:rPr>
            </a:br>
            <a:r>
              <a:rPr lang="ar-EG" altLang="en-US" sz="6600" b="1" dirty="0">
                <a:solidFill>
                  <a:srgbClr val="005024"/>
                </a:solidFill>
              </a:rPr>
              <a:t>لا ابتغــي مشيئتــــي</a:t>
            </a:r>
            <a:br>
              <a:rPr lang="ar-EG" altLang="en-US" sz="6600" b="1" dirty="0">
                <a:solidFill>
                  <a:srgbClr val="005024"/>
                </a:solidFill>
              </a:rPr>
            </a:br>
            <a:r>
              <a:rPr lang="ar-EG" altLang="en-US" sz="6600" b="1" dirty="0">
                <a:solidFill>
                  <a:srgbClr val="005024"/>
                </a:solidFill>
              </a:rPr>
              <a:t>بل مشيئتكْ في خضوعْ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ar-EG" sz="6600" b="1" i="0" dirty="0">
              <a:solidFill>
                <a:srgbClr val="005024"/>
              </a:solidFill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26724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600" b="1" dirty="0">
                <a:ea typeface="Calibri" panose="020F0502020204030204" pitchFamily="34" charset="0"/>
                <a:cs typeface="+mn-cs"/>
              </a:rPr>
              <a:t>3- </a:t>
            </a:r>
            <a:br>
              <a:rPr lang="ar-JO" altLang="en-US" sz="6600" b="1" dirty="0"/>
            </a:br>
            <a:r>
              <a:rPr lang="ar-EG" altLang="en-US" sz="6600" b="1" dirty="0"/>
              <a:t>مالي وكلُّ ما لي ملكــك كما</a:t>
            </a:r>
            <a:br>
              <a:rPr lang="ar-EG" altLang="en-US" sz="6600" b="1" dirty="0"/>
            </a:br>
            <a:r>
              <a:rPr lang="ar-EG" altLang="en-US" sz="6600" b="1" dirty="0"/>
              <a:t>لسان حالي بل شعاري دائماً</a:t>
            </a:r>
            <a:br>
              <a:rPr lang="ar-EG" altLang="en-US" sz="6600" b="1" dirty="0"/>
            </a:br>
            <a:r>
              <a:rPr lang="ar-EG" altLang="en-US" sz="6600" b="1" dirty="0"/>
              <a:t>لتكن لا إرادتي بــل ارادتـك</a:t>
            </a:r>
            <a:endParaRPr lang="ar-EG" altLang="en-US" sz="66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926112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latin typeface="Helvetica Neue"/>
                <a:cs typeface="+mn-cs"/>
              </a:rPr>
              <a:t>القرار:</a:t>
            </a:r>
            <a:br>
              <a:rPr lang="ar-JO" altLang="en-US" sz="6600" b="1" dirty="0">
                <a:solidFill>
                  <a:srgbClr val="005024"/>
                </a:solidFill>
              </a:rPr>
            </a:br>
            <a:r>
              <a:rPr lang="ar-EG" altLang="en-US" sz="6600" b="1" dirty="0">
                <a:solidFill>
                  <a:srgbClr val="005024"/>
                </a:solidFill>
              </a:rPr>
              <a:t>لتكــــــن لا إرادتـــي</a:t>
            </a:r>
            <a:br>
              <a:rPr lang="ar-EG" altLang="en-US" sz="6600" b="1" dirty="0">
                <a:solidFill>
                  <a:srgbClr val="005024"/>
                </a:solidFill>
              </a:rPr>
            </a:br>
            <a:r>
              <a:rPr lang="ar-EG" altLang="en-US" sz="6600" b="1" dirty="0">
                <a:solidFill>
                  <a:srgbClr val="005024"/>
                </a:solidFill>
              </a:rPr>
              <a:t>بل ارادتك يا يسوعْ</a:t>
            </a:r>
            <a:br>
              <a:rPr lang="ar-EG" altLang="en-US" sz="6600" b="1" dirty="0">
                <a:solidFill>
                  <a:srgbClr val="005024"/>
                </a:solidFill>
              </a:rPr>
            </a:br>
            <a:r>
              <a:rPr lang="ar-EG" altLang="en-US" sz="6600" b="1" dirty="0">
                <a:solidFill>
                  <a:srgbClr val="005024"/>
                </a:solidFill>
              </a:rPr>
              <a:t>لا ابتغــي مشيئتــــي</a:t>
            </a:r>
            <a:br>
              <a:rPr lang="ar-EG" altLang="en-US" sz="6600" b="1" dirty="0">
                <a:solidFill>
                  <a:srgbClr val="005024"/>
                </a:solidFill>
              </a:rPr>
            </a:br>
            <a:r>
              <a:rPr lang="ar-EG" altLang="en-US" sz="6600" b="1" dirty="0">
                <a:solidFill>
                  <a:srgbClr val="005024"/>
                </a:solidFill>
              </a:rPr>
              <a:t>بل مشيئتكْ في خضوعْ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ar-EG" sz="6600" b="1" i="0" dirty="0">
              <a:solidFill>
                <a:srgbClr val="005024"/>
              </a:solidFill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697061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000" b="1" dirty="0">
                <a:ea typeface="Calibri" panose="020F0502020204030204" pitchFamily="34" charset="0"/>
                <a:cs typeface="+mn-cs"/>
              </a:rPr>
              <a:t>4- </a:t>
            </a:r>
            <a:br>
              <a:rPr lang="ar-JO" altLang="en-US" sz="6600" b="1" dirty="0"/>
            </a:br>
            <a:r>
              <a:rPr lang="ar-EG" altLang="en-US" sz="6000" b="1" dirty="0"/>
              <a:t>قدني حيث تريدْ بروحكَ الرشيـدْ</a:t>
            </a:r>
            <a:br>
              <a:rPr lang="ar-EG" altLang="en-US" sz="6600" b="1" dirty="0"/>
            </a:br>
            <a:r>
              <a:rPr lang="ar-EG" altLang="en-US" sz="6000" b="1" dirty="0"/>
              <a:t>ثبتني في خطاكْ حتى اللقاء المجيدْ</a:t>
            </a:r>
            <a:br>
              <a:rPr lang="ar-EG" altLang="en-US" sz="6600" b="1" dirty="0"/>
            </a:br>
            <a:r>
              <a:rPr lang="ar-EG" altLang="en-US" sz="6600" b="1" dirty="0"/>
              <a:t>لتكن لا إرادتي بــل ارادتـك</a:t>
            </a:r>
            <a:endParaRPr lang="ar-EG" altLang="en-US" sz="60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22644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3223</TotalTime>
  <Words>196</Words>
  <Application>Microsoft Office PowerPoint</Application>
  <PresentationFormat>عرض على الشاشة (4:3)</PresentationFormat>
  <Paragraphs>11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247</cp:revision>
  <dcterms:created xsi:type="dcterms:W3CDTF">2021-12-07T14:30:00Z</dcterms:created>
  <dcterms:modified xsi:type="dcterms:W3CDTF">2024-10-20T07:56:19Z</dcterms:modified>
</cp:coreProperties>
</file>