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277" r:id="rId5"/>
    <p:sldId id="305" r:id="rId6"/>
    <p:sldId id="306" r:id="rId7"/>
    <p:sldId id="30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277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0" d="100"/>
          <a:sy n="50" d="100"/>
        </p:scale>
        <p:origin x="40" y="6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لتكن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حياتى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ملكاً لك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000" b="1" dirty="0">
                <a:ea typeface="Calibri" panose="020F0502020204030204" pitchFamily="34" charset="0"/>
                <a:cs typeface="+mn-cs"/>
              </a:rPr>
              <a:t>1-</a:t>
            </a:r>
          </a:p>
          <a:p>
            <a:pPr algn="ctr" rtl="1"/>
            <a:r>
              <a:rPr lang="ar-EG" altLang="en-US" sz="60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لتكن حياتي ملكًا لك 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أريد ربي أن أمجدك</a:t>
            </a:r>
          </a:p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قدسن أشواق قلبي 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وكل ما أصبو إليه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امتلك عرش حياتي وحدك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يوم زدني قربًا لك 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كي أكون فاهمًا لقصدك</a:t>
            </a: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غيرن حياتي حتى أعكس مجدك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هبني ربي أن أصير مثلك</a:t>
            </a:r>
          </a:p>
          <a:p>
            <a:br>
              <a:rPr lang="ar-SA" sz="6600" b="1" dirty="0">
                <a:cs typeface="+mn-cs"/>
              </a:rPr>
            </a:b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49044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(أعبدك) 2 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أكرس نفسي لك كل الأيام</a:t>
            </a: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(أعبدك) 2 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أكرس نفسي لك كل الأيام</a:t>
            </a:r>
          </a:p>
          <a:p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2-</a:t>
            </a:r>
          </a:p>
          <a:p>
            <a:pPr algn="ctr" rtl="1"/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لتكن إرادتي ملكًا لك 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أريد ربي أن أسر قلبك</a:t>
            </a: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لتكن أفكار قلبي وأقوال فمي 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مرضية أمامك يا سيدي</a:t>
            </a:r>
          </a:p>
          <a:p>
            <a:pPr algn="ctr" rtl="1"/>
            <a:endParaRPr lang="ar-SA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6360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فض بروحك القدوس داخلي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كي أعيش خاضعًا لصوتك</a:t>
            </a:r>
          </a:p>
          <a:p>
            <a:pPr algn="ctr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علمني كيف أنقص كي تزيد وحدك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أخضع ذاتي لك كل الأيام</a:t>
            </a:r>
          </a:p>
          <a:p>
            <a:br>
              <a:rPr lang="ar-SA" sz="6600" b="1" dirty="0">
                <a:cs typeface="+mn-cs"/>
              </a:rPr>
            </a:b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6470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(أعبدك) 2 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أكرس نفسي لك كل الأيام</a:t>
            </a: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(أعبدك) 2 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أكرس نفسي لك كل الأيام</a:t>
            </a:r>
          </a:p>
          <a:p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82877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3219</TotalTime>
  <Words>133</Words>
  <Application>Microsoft Office PowerPoint</Application>
  <PresentationFormat>عرض على الشاشة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2024-10-20T07:53:37Z</dcterms:modified>
</cp:coreProperties>
</file>