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277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77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40" y="6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لتكن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حياتى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ملكاً لك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algn="ctr" rtl="1"/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لتكن حياتي ملكًا لك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أريد ربي أن أمجدك</a:t>
            </a: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قدسن أشواق قلبي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ما أصبو إليه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امتلك عرش حياتي وحدك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يوم زدني قربًا لك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 أكون فاهمًا لقصدك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غيرن حياتي حتى أعكس مجدك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هبني ربي أن أصير مثلك</a:t>
            </a:r>
          </a:p>
          <a:p>
            <a:br>
              <a:rPr lang="ar-SA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(أعبدك) 2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أكرس نفسي لك كل الأيام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(أعبدك) 2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أكرس نفسي لك كل الأيام</a:t>
            </a:r>
          </a:p>
          <a:p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algn="ctr" rtl="1"/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لتكن إرادتي ملكًا لك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أريد ربي أن أسر قلبك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لتكن أفكار قلبي وأقوال فمي 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مرضية أمامك يا سيدي</a:t>
            </a:r>
          </a:p>
          <a:p>
            <a:pPr algn="ctr" rtl="1"/>
            <a:endParaRPr lang="ar-SA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6360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فض بروحك القدوس داخلي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كي أعيش خاضعًا لصوتك</a:t>
            </a:r>
          </a:p>
          <a:p>
            <a:pPr algn="ctr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كيف أنقص كي تزيد وحدك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أخضع ذاتي لك كل الأيام</a:t>
            </a:r>
          </a:p>
          <a:p>
            <a:br>
              <a:rPr lang="ar-SA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470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(أعبدك) 2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أكرس نفسي لك كل الأيام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(أعبدك) 2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أكرس نفسي لك كل الأيام</a:t>
            </a:r>
          </a:p>
          <a:p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82877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133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2024-10-20T07:53:37Z</dcterms:modified>
</cp:coreProperties>
</file>