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277" r:id="rId4"/>
    <p:sldId id="304" r:id="rId5"/>
    <p:sldId id="308" r:id="rId6"/>
    <p:sldId id="306" r:id="rId7"/>
    <p:sldId id="307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8"/>
            <p14:sldId id="306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40" y="5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لبيت من نداني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5400" b="1" dirty="0">
                <a:ea typeface="Calibri" panose="020F0502020204030204" pitchFamily="34" charset="0"/>
                <a:cs typeface="+mn-cs"/>
              </a:rPr>
              <a:t>1-</a:t>
            </a:r>
            <a:endParaRPr lang="ar-EG" altLang="en-US" sz="6600" b="1" dirty="0">
              <a:ea typeface="Calibri" panose="020F0502020204030204" pitchFamily="34" charset="0"/>
              <a:cs typeface="+mn-cs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لبيت من ناداني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حبيت من فداني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أسرعت إليه قبلت يديه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وبدمه محا الخطية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ووهبني أعظم عطية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وبقيت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إبنه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عايش في حضنه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ودايمًا عينه علي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4800" b="1" dirty="0">
                <a:ea typeface="Calibri" panose="020F0502020204030204" pitchFamily="34" charset="0"/>
                <a:cs typeface="+mn-cs"/>
              </a:rPr>
              <a:t>2-</a:t>
            </a:r>
            <a:endParaRPr lang="ar-EG" altLang="en-US" sz="6600" b="1" dirty="0">
              <a:ea typeface="Calibri" panose="020F0502020204030204" pitchFamily="34" charset="0"/>
              <a:cs typeface="+mn-cs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في الضيق ألاقيه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صديق زيه مفيش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دايما ألقاه عنده النجاة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أطلبه يسرع إلي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يجي ويتحنن علي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772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وبقيت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إبنه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عايش في حضنه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ودايمًا عينه علي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2945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5400" b="1" dirty="0">
                <a:ea typeface="Calibri" panose="020F0502020204030204" pitchFamily="34" charset="0"/>
                <a:cs typeface="+mn-cs"/>
              </a:rPr>
              <a:t>3-</a:t>
            </a:r>
            <a:endParaRPr lang="ar-EG" altLang="en-US" sz="6600" b="1" dirty="0">
              <a:ea typeface="Calibri" panose="020F0502020204030204" pitchFamily="34" charset="0"/>
              <a:cs typeface="+mn-cs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هعيش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للإله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حد سواه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أغلي نصيب أغلي حبيب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هيجي علي السحاب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ونشوف جمال الرب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840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effectLst/>
                <a:cs typeface="+mn-cs"/>
              </a:rPr>
              <a:t>أدخل سماه وأفضل </a:t>
            </a:r>
            <a:r>
              <a:rPr lang="ar-EG" sz="7200" b="1" dirty="0" err="1">
                <a:effectLst/>
                <a:cs typeface="+mn-cs"/>
              </a:rPr>
              <a:t>معاه</a:t>
            </a:r>
            <a:r>
              <a:rPr lang="ar-EG" sz="7200" b="1" dirty="0">
                <a:effectLst/>
                <a:cs typeface="+mn-cs"/>
              </a:rPr>
              <a:t> وبقولها لك البشرية</a:t>
            </a:r>
            <a:br>
              <a:rPr lang="ar-EG" sz="7200" b="1" dirty="0">
                <a:effectLst/>
                <a:cs typeface="+mn-cs"/>
              </a:rPr>
            </a:br>
            <a:r>
              <a:rPr lang="ar-EG" sz="7200" b="1" dirty="0">
                <a:effectLst/>
                <a:cs typeface="+mn-cs"/>
              </a:rPr>
              <a:t>أنا ليسوع ويسوع لي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effectLst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4221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وبقيت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إبنه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عايش في حضنه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ودايمًا عينه علي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8542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120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2024-10-20T07:52:08Z</dcterms:modified>
</cp:coreProperties>
</file>