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303" r:id="rId3"/>
    <p:sldId id="277" r:id="rId4"/>
    <p:sldId id="304" r:id="rId5"/>
    <p:sldId id="308" r:id="rId6"/>
    <p:sldId id="306" r:id="rId7"/>
    <p:sldId id="307" r:id="rId8"/>
    <p:sldId id="309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277"/>
            <p14:sldId id="304"/>
            <p14:sldId id="308"/>
            <p14:sldId id="306"/>
            <p14:sldId id="307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0" d="100"/>
          <a:sy n="50" d="100"/>
        </p:scale>
        <p:origin x="40" y="55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لبيت من نداني</a:t>
            </a:r>
            <a:endParaRPr lang="ar-EG" sz="6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indent="0" algn="ctr" rtl="1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altLang="en-US" sz="5400" b="1" dirty="0">
                <a:ea typeface="Calibri" panose="020F0502020204030204" pitchFamily="34" charset="0"/>
                <a:cs typeface="+mn-cs"/>
              </a:rPr>
              <a:t>1-</a:t>
            </a:r>
            <a:endParaRPr lang="ar-EG" altLang="en-US" sz="6600" b="1" dirty="0">
              <a:ea typeface="Calibri" panose="020F0502020204030204" pitchFamily="34" charset="0"/>
              <a:cs typeface="+mn-cs"/>
            </a:endParaRPr>
          </a:p>
          <a:p>
            <a:pPr marL="0" indent="0" algn="ctr" rtl="1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altLang="en-US" sz="6600" b="1" dirty="0">
                <a:ea typeface="Calibri" panose="020F0502020204030204" pitchFamily="34" charset="0"/>
                <a:cs typeface="+mn-cs"/>
              </a:rPr>
              <a:t> 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لبيت من ناداني </a:t>
            </a:r>
          </a:p>
          <a:p>
            <a:pPr marL="0" indent="0" algn="ctr" rtl="1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حبيت من فداني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أسرعت إليه قبلت يديه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وبدمه محا الخطية </a:t>
            </a:r>
          </a:p>
          <a:p>
            <a:pPr marL="0" indent="0" algn="ctr" rtl="1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ووهبني أعظم عطية</a:t>
            </a:r>
            <a:endParaRPr lang="ar-EG" altLang="en-US" sz="6600" b="1" dirty="0">
              <a:latin typeface="Arial" panose="020B0604020202020204" pitchFamily="34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 eaLnBrk="1" hangingPunct="1">
              <a:buFont typeface="Arial" panose="020B0604020202020204" pitchFamily="34" charset="0"/>
              <a:buNone/>
            </a:pPr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</a:rPr>
              <a:t>وبقيت </a:t>
            </a:r>
            <a:r>
              <a:rPr lang="ar-EG" sz="8000" b="1" i="0" dirty="0" err="1">
                <a:solidFill>
                  <a:srgbClr val="005024"/>
                </a:solidFill>
                <a:effectLst/>
                <a:latin typeface="Helvetica Neue"/>
              </a:rPr>
              <a:t>إبنه</a:t>
            </a:r>
            <a:endParaRPr lang="ar-EG" sz="8000" b="1" i="0" dirty="0">
              <a:solidFill>
                <a:srgbClr val="005024"/>
              </a:solidFill>
              <a:effectLst/>
              <a:latin typeface="Helvetica Neue"/>
            </a:endParaRPr>
          </a:p>
          <a:p>
            <a:pPr algn="ctr" rtl="1" eaLnBrk="1" hangingPunct="1">
              <a:buFont typeface="Arial" panose="020B0604020202020204" pitchFamily="34" charset="0"/>
              <a:buNone/>
            </a:pPr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</a:rPr>
              <a:t> عايش في حضنه</a:t>
            </a:r>
          </a:p>
          <a:p>
            <a:pPr algn="ctr" rtl="1" eaLnBrk="1" hangingPunct="1">
              <a:buFont typeface="Arial" panose="020B0604020202020204" pitchFamily="34" charset="0"/>
              <a:buNone/>
            </a:pPr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</a:rPr>
              <a:t> ودايمًا عينه علي</a:t>
            </a:r>
            <a:br>
              <a:rPr lang="ar-EG" sz="8000" b="1" dirty="0">
                <a:solidFill>
                  <a:srgbClr val="005024"/>
                </a:solidFill>
                <a:cs typeface="+mn-cs"/>
              </a:rPr>
            </a:br>
            <a:br>
              <a:rPr lang="ar-EG" sz="8000" b="1" dirty="0">
                <a:solidFill>
                  <a:srgbClr val="005024"/>
                </a:solidFill>
                <a:cs typeface="+mn-cs"/>
              </a:rPr>
            </a:br>
            <a:br>
              <a:rPr lang="ar-EG" sz="8000" b="1" dirty="0">
                <a:solidFill>
                  <a:srgbClr val="005024"/>
                </a:solidFill>
                <a:cs typeface="+mn-cs"/>
              </a:rPr>
            </a:br>
            <a:endParaRPr lang="ar-EG" sz="8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indent="0" algn="ctr" rtl="1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altLang="en-US" sz="4800" b="1" dirty="0">
                <a:ea typeface="Calibri" panose="020F0502020204030204" pitchFamily="34" charset="0"/>
                <a:cs typeface="+mn-cs"/>
              </a:rPr>
              <a:t>2-</a:t>
            </a:r>
            <a:endParaRPr lang="ar-EG" altLang="en-US" sz="6600" b="1" dirty="0">
              <a:ea typeface="Calibri" panose="020F0502020204030204" pitchFamily="34" charset="0"/>
              <a:cs typeface="+mn-cs"/>
            </a:endParaRPr>
          </a:p>
          <a:p>
            <a:pPr marL="0" indent="0" algn="ctr" rtl="1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altLang="en-US" sz="6600" b="1" dirty="0">
                <a:ea typeface="Calibri" panose="020F0502020204030204" pitchFamily="34" charset="0"/>
                <a:cs typeface="+mn-cs"/>
              </a:rPr>
              <a:t> 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 في الضيق ألاقيه </a:t>
            </a:r>
          </a:p>
          <a:p>
            <a:pPr marL="0" indent="0" algn="ctr" rtl="1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صديق زيه مفيش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دايما ألقاه عنده النجاة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أطلبه يسرع إلي </a:t>
            </a:r>
          </a:p>
          <a:p>
            <a:pPr marL="0" indent="0" algn="ctr" rtl="1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يجي ويتحنن علي</a:t>
            </a:r>
            <a:endParaRPr lang="ar-EG" altLang="en-US" sz="6600" b="1" dirty="0">
              <a:latin typeface="Arial" panose="020B0604020202020204" pitchFamily="34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8977268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 eaLnBrk="1" hangingPunct="1">
              <a:buFont typeface="Arial" panose="020B0604020202020204" pitchFamily="34" charset="0"/>
              <a:buNone/>
            </a:pPr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</a:rPr>
              <a:t>وبقيت </a:t>
            </a:r>
            <a:r>
              <a:rPr lang="ar-EG" sz="8000" b="1" i="0" dirty="0" err="1">
                <a:solidFill>
                  <a:srgbClr val="005024"/>
                </a:solidFill>
                <a:effectLst/>
                <a:latin typeface="Helvetica Neue"/>
              </a:rPr>
              <a:t>إبنه</a:t>
            </a:r>
            <a:endParaRPr lang="ar-EG" sz="8000" b="1" i="0" dirty="0">
              <a:solidFill>
                <a:srgbClr val="005024"/>
              </a:solidFill>
              <a:effectLst/>
              <a:latin typeface="Helvetica Neue"/>
            </a:endParaRPr>
          </a:p>
          <a:p>
            <a:pPr algn="ctr" rtl="1" eaLnBrk="1" hangingPunct="1">
              <a:buFont typeface="Arial" panose="020B0604020202020204" pitchFamily="34" charset="0"/>
              <a:buNone/>
            </a:pPr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</a:rPr>
              <a:t> عايش في حضنه</a:t>
            </a:r>
          </a:p>
          <a:p>
            <a:pPr algn="ctr" rtl="1" eaLnBrk="1" hangingPunct="1">
              <a:buFont typeface="Arial" panose="020B0604020202020204" pitchFamily="34" charset="0"/>
              <a:buNone/>
            </a:pPr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</a:rPr>
              <a:t> ودايمًا عينه علي</a:t>
            </a:r>
            <a:br>
              <a:rPr lang="ar-EG" sz="8000" b="1" dirty="0">
                <a:solidFill>
                  <a:srgbClr val="005024"/>
                </a:solidFill>
                <a:cs typeface="+mn-cs"/>
              </a:rPr>
            </a:br>
            <a:br>
              <a:rPr lang="ar-EG" sz="8000" b="1" dirty="0">
                <a:solidFill>
                  <a:srgbClr val="005024"/>
                </a:solidFill>
                <a:cs typeface="+mn-cs"/>
              </a:rPr>
            </a:br>
            <a:br>
              <a:rPr lang="ar-EG" sz="8000" b="1" dirty="0">
                <a:solidFill>
                  <a:srgbClr val="005024"/>
                </a:solidFill>
                <a:cs typeface="+mn-cs"/>
              </a:rPr>
            </a:br>
            <a:endParaRPr lang="ar-EG" sz="8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4294523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indent="0" algn="ctr" rtl="1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altLang="en-US" sz="5400" b="1" dirty="0">
                <a:ea typeface="Calibri" panose="020F0502020204030204" pitchFamily="34" charset="0"/>
                <a:cs typeface="+mn-cs"/>
              </a:rPr>
              <a:t>3-</a:t>
            </a:r>
            <a:endParaRPr lang="ar-EG" altLang="en-US" sz="6600" b="1" dirty="0">
              <a:ea typeface="Calibri" panose="020F0502020204030204" pitchFamily="34" charset="0"/>
              <a:cs typeface="+mn-cs"/>
            </a:endParaRPr>
          </a:p>
          <a:p>
            <a:pPr marL="0" indent="0" algn="ctr" rtl="1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هعيش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للإله </a:t>
            </a:r>
          </a:p>
          <a:p>
            <a:pPr marL="0" indent="0" algn="ctr" rtl="1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مافيش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حد سواه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أغلي نصيب أغلي حبيب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هيجي علي السحاب </a:t>
            </a:r>
          </a:p>
          <a:p>
            <a:pPr marL="0" indent="0" algn="ctr" rtl="1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ونشوف جمال الرب</a:t>
            </a:r>
            <a:endParaRPr lang="ar-EG" altLang="en-US" sz="6600" b="1" dirty="0">
              <a:latin typeface="Arial" panose="020B0604020202020204" pitchFamily="34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884036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7200" b="1" dirty="0">
                <a:effectLst/>
                <a:cs typeface="+mn-cs"/>
              </a:rPr>
              <a:t>أدخل سماه وأفضل </a:t>
            </a:r>
            <a:r>
              <a:rPr lang="ar-EG" sz="7200" b="1" dirty="0" err="1">
                <a:effectLst/>
                <a:cs typeface="+mn-cs"/>
              </a:rPr>
              <a:t>معاه</a:t>
            </a:r>
            <a:r>
              <a:rPr lang="ar-EG" sz="7200" b="1" dirty="0">
                <a:effectLst/>
                <a:cs typeface="+mn-cs"/>
              </a:rPr>
              <a:t> وبقولها لك البشرية</a:t>
            </a:r>
            <a:br>
              <a:rPr lang="ar-EG" sz="7200" b="1" dirty="0">
                <a:effectLst/>
                <a:cs typeface="+mn-cs"/>
              </a:rPr>
            </a:br>
            <a:r>
              <a:rPr lang="ar-EG" sz="7200" b="1" dirty="0">
                <a:effectLst/>
                <a:cs typeface="+mn-cs"/>
              </a:rPr>
              <a:t>أنا ليسوع ويسوع لي</a:t>
            </a:r>
          </a:p>
          <a:p>
            <a:pPr>
              <a:lnSpc>
                <a:spcPct val="150000"/>
              </a:lnSpc>
            </a:pPr>
            <a:br>
              <a:rPr lang="ar-EG" sz="7200" b="1" dirty="0">
                <a:effectLst/>
                <a:cs typeface="+mn-cs"/>
              </a:rPr>
            </a:br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8422194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 eaLnBrk="1" hangingPunct="1">
              <a:buFont typeface="Arial" panose="020B0604020202020204" pitchFamily="34" charset="0"/>
              <a:buNone/>
            </a:pPr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</a:rPr>
              <a:t>وبقيت </a:t>
            </a:r>
            <a:r>
              <a:rPr lang="ar-EG" sz="8000" b="1" i="0" dirty="0" err="1">
                <a:solidFill>
                  <a:srgbClr val="005024"/>
                </a:solidFill>
                <a:effectLst/>
                <a:latin typeface="Helvetica Neue"/>
              </a:rPr>
              <a:t>إبنه</a:t>
            </a:r>
            <a:endParaRPr lang="ar-EG" sz="8000" b="1" i="0" dirty="0">
              <a:solidFill>
                <a:srgbClr val="005024"/>
              </a:solidFill>
              <a:effectLst/>
              <a:latin typeface="Helvetica Neue"/>
            </a:endParaRPr>
          </a:p>
          <a:p>
            <a:pPr algn="ctr" rtl="1" eaLnBrk="1" hangingPunct="1">
              <a:buFont typeface="Arial" panose="020B0604020202020204" pitchFamily="34" charset="0"/>
              <a:buNone/>
            </a:pPr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</a:rPr>
              <a:t> عايش في حضنه</a:t>
            </a:r>
          </a:p>
          <a:p>
            <a:pPr algn="ctr" rtl="1" eaLnBrk="1" hangingPunct="1">
              <a:buFont typeface="Arial" panose="020B0604020202020204" pitchFamily="34" charset="0"/>
              <a:buNone/>
            </a:pPr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</a:rPr>
              <a:t> ودايمًا عينه علي</a:t>
            </a:r>
            <a:br>
              <a:rPr lang="ar-EG" sz="8000" b="1" dirty="0">
                <a:solidFill>
                  <a:srgbClr val="005024"/>
                </a:solidFill>
                <a:cs typeface="+mn-cs"/>
              </a:rPr>
            </a:br>
            <a:br>
              <a:rPr lang="ar-EG" sz="8000" b="1" dirty="0">
                <a:solidFill>
                  <a:srgbClr val="005024"/>
                </a:solidFill>
                <a:cs typeface="+mn-cs"/>
              </a:rPr>
            </a:br>
            <a:br>
              <a:rPr lang="ar-EG" sz="8000" b="1" dirty="0">
                <a:solidFill>
                  <a:srgbClr val="005024"/>
                </a:solidFill>
                <a:cs typeface="+mn-cs"/>
              </a:rPr>
            </a:br>
            <a:endParaRPr lang="ar-EG" sz="8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2854256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3221</TotalTime>
  <Words>120</Words>
  <Application>Microsoft Office PowerPoint</Application>
  <PresentationFormat>عرض على الشاشة (4:3)</PresentationFormat>
  <Paragraphs>28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3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247</cp:revision>
  <dcterms:created xsi:type="dcterms:W3CDTF">2021-12-07T14:30:00Z</dcterms:created>
  <dcterms:modified xsi:type="dcterms:W3CDTF">2024-10-20T07:52:08Z</dcterms:modified>
</cp:coreProperties>
</file>