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7" r:id="rId3"/>
    <p:sldId id="294" r:id="rId4"/>
    <p:sldId id="295" r:id="rId5"/>
    <p:sldId id="296" r:id="rId6"/>
    <p:sldId id="297" r:id="rId7"/>
    <p:sldId id="298" r:id="rId8"/>
    <p:sldId id="299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94"/>
            <p14:sldId id="295"/>
            <p14:sldId id="296"/>
            <p14:sldId id="297"/>
            <p14:sldId id="298"/>
            <p14:sldId id="29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9" d="100"/>
          <a:sy n="69" d="100"/>
        </p:scale>
        <p:origin x="6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9/14/2024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/>
              <a:t>قـام حقـاً قـام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قام حقا قام رئيس السلام </a:t>
            </a:r>
          </a:p>
          <a:p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الرب قام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مريم قد ذهبت فجر الاحد </a:t>
            </a:r>
          </a:p>
          <a:p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بأطياب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وحنوط للجسد</a:t>
            </a:r>
            <a:endParaRPr lang="nl-NL" altLang="en-US" sz="199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906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وإذا الملاك دحرج الحجر ويسوع قام حقا وانتصر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اما مريم فكانت خارجا</a:t>
            </a:r>
          </a:p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ببكاء ترى قبرا فارغا</a:t>
            </a:r>
            <a:br>
              <a:rPr lang="ar-EG" sz="7200" b="1" dirty="0">
                <a:cs typeface="+mn-cs"/>
              </a:rPr>
            </a:br>
            <a:endParaRPr lang="nl-NL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373812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0668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نظرت يسوع كشخص غريب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ولا تدرى انه شخص الحبيب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فقالت وهي تبكي يا سيدى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اين ربي وحبيبي اجد</a:t>
            </a:r>
            <a:br>
              <a:rPr lang="ar-EG" sz="6600" b="1" dirty="0">
                <a:cs typeface="+mn-cs"/>
              </a:rPr>
            </a:br>
            <a:endParaRPr lang="nl-NL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617466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762000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فقال لها يا مريم أبشري وأذهبي لأخوتي وأخبري</a:t>
            </a:r>
            <a:br>
              <a:rPr lang="ar-EG" sz="7200" b="1" dirty="0">
                <a:cs typeface="+mn-cs"/>
              </a:rPr>
            </a:b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مريم مضت لرسله الكرام بنداها بشرت يسوع قام</a:t>
            </a:r>
            <a:br>
              <a:rPr lang="ar-EG" sz="7200" b="1" dirty="0">
                <a:cs typeface="+mn-cs"/>
              </a:rPr>
            </a:br>
            <a:endParaRPr lang="nl-NL" altLang="en-US" sz="72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58177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192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ويسوع نفسه جاء وسطهم 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ولهم قد قال سلام لكم</a:t>
            </a:r>
            <a:br>
              <a:rPr lang="ar-EG" sz="6600" b="1" dirty="0">
                <a:cs typeface="+mn-cs"/>
              </a:rPr>
            </a:b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اراهم يديه ايضا جنبه</a:t>
            </a:r>
          </a:p>
          <a:p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ففرحوا حين رأوا شخصه</a:t>
            </a:r>
            <a:br>
              <a:rPr lang="ar-EG" sz="6600" b="1" dirty="0">
                <a:cs typeface="+mn-cs"/>
              </a:rPr>
            </a:br>
            <a:endParaRPr lang="nl-NL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569347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1430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قد تحقق الخبر </a:t>
            </a:r>
          </a:p>
          <a:p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قام حقا وانتصر</a:t>
            </a:r>
            <a:br>
              <a:rPr lang="ar-EG" sz="6600" b="1" dirty="0">
                <a:cs typeface="+mn-cs"/>
              </a:rPr>
            </a:b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لمخلص البشر </a:t>
            </a:r>
          </a:p>
          <a:p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شوكه الموت كسر</a:t>
            </a:r>
            <a:br>
              <a:rPr lang="ar-EG" sz="6600" b="1" dirty="0">
                <a:cs typeface="+mn-cs"/>
              </a:rPr>
            </a:br>
            <a:endParaRPr lang="nl-NL" altLang="en-US" sz="6600" b="1" dirty="0"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234965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1295402"/>
            <a:ext cx="9144000" cy="685799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قام رئيس السلام 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  <a:r>
              <a:rPr lang="ar-EG" sz="72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هللويا</a:t>
            </a: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الرب قام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168374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2939</TotalTime>
  <Words>125</Words>
  <Application>Microsoft Office PowerPoint</Application>
  <PresentationFormat>عرض على الشاشة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227</cp:revision>
  <dcterms:created xsi:type="dcterms:W3CDTF">2021-12-07T14:30:00Z</dcterms:created>
  <dcterms:modified xsi:type="dcterms:W3CDTF">2024-09-14T12:01:01Z</dcterms:modified>
</cp:coreProperties>
</file>