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قـام حقـاً قـام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2"/>
            <a:ext cx="9144000" cy="6857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قام حقا قام رئيس السلام </a:t>
            </a:r>
          </a:p>
          <a:p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الرب قام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مريم قد ذهبت فجر الاحد </a:t>
            </a:r>
          </a:p>
          <a:p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بأطياب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وحنوط للجسد</a:t>
            </a:r>
            <a:endParaRPr lang="nl-NL" altLang="en-US" sz="199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2"/>
            <a:ext cx="9144000" cy="6857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وإذا الملاك دحرج الحجر ويسوع قام حقا وانتصر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اما مريم فكانت خارجا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ببكاء ترى قبرا فارغا</a:t>
            </a:r>
            <a:br>
              <a:rPr lang="ar-EG" sz="7200" b="1" dirty="0">
                <a:cs typeface="+mn-cs"/>
              </a:rPr>
            </a:br>
            <a:endParaRPr lang="nl-NL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37381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2"/>
            <a:ext cx="9144000" cy="6857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نظرت يسوع كشخص غريب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تدرى انه شخص الحبيب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فقالت وهي تبكي يا سيدى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اين ربي وحبيبي اجد</a:t>
            </a:r>
            <a:br>
              <a:rPr lang="ar-EG" sz="6600" b="1" dirty="0">
                <a:cs typeface="+mn-cs"/>
              </a:rPr>
            </a:br>
            <a:endParaRPr lang="nl-NL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1746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6857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فقال لها يا مريم أبشري وأذهبي لأخوتي وأخبري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مريم مضت لرسله الكرام بنداها بشرت يسوع قام</a:t>
            </a:r>
            <a:br>
              <a:rPr lang="ar-EG" sz="7200" b="1" dirty="0">
                <a:cs typeface="+mn-cs"/>
              </a:rPr>
            </a:br>
            <a:endParaRPr lang="nl-NL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8177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2"/>
            <a:ext cx="9144000" cy="6857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ويسوع نفسه جاء وسطهم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ولهم قد قال سلام لكم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اراهم يديه ايضا جنبه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ففرحوا حين رأوا شخصه</a:t>
            </a:r>
            <a:br>
              <a:rPr lang="ar-EG" sz="6600" b="1" dirty="0">
                <a:cs typeface="+mn-cs"/>
              </a:rPr>
            </a:br>
            <a:endParaRPr lang="nl-NL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69347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2"/>
            <a:ext cx="9144000" cy="6857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تحقق الخبر </a:t>
            </a:r>
          </a:p>
          <a:p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قام حقا وانتصر</a:t>
            </a:r>
            <a:br>
              <a:rPr lang="ar-EG" sz="6600" b="1" dirty="0"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لمخلص البشر </a:t>
            </a:r>
          </a:p>
          <a:p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شوكه الموت كسر</a:t>
            </a:r>
            <a:br>
              <a:rPr lang="ar-EG" sz="6600" b="1" dirty="0">
                <a:cs typeface="+mn-cs"/>
              </a:rPr>
            </a:br>
            <a:endParaRPr lang="nl-NL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3496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5402"/>
            <a:ext cx="9144000" cy="6857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قام رئيس السلام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الرب قام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68374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</TotalTime>
  <Words>125</Words>
  <Application>Microsoft Office PowerPoint</Application>
  <PresentationFormat>عرض على الشاشة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2024-09-14T12:01:01Z</dcterms:modified>
</cp:coreProperties>
</file>