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94" r:id="rId4"/>
    <p:sldId id="295" r:id="rId5"/>
    <p:sldId id="302" r:id="rId6"/>
    <p:sldId id="297" r:id="rId7"/>
    <p:sldId id="303" r:id="rId8"/>
    <p:sldId id="299" r:id="rId9"/>
    <p:sldId id="304" r:id="rId10"/>
    <p:sldId id="301" r:id="rId11"/>
    <p:sldId id="30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302"/>
            <p14:sldId id="297"/>
            <p14:sldId id="303"/>
            <p14:sldId id="299"/>
            <p14:sldId id="304"/>
            <p14:sldId id="301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قادر أسبح طول ما سلامك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59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5-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(قادر أعلن إنك حي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بتشبع نفسي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وقت عنادي بتعين جهلي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وترفع يأسي)2  </a:t>
            </a:r>
            <a:br>
              <a:rPr lang="ar-EG" sz="6600" b="1" dirty="0"/>
            </a:br>
            <a:endParaRPr lang="ar-EG" sz="88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97322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(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طول ما الدم هو السور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وأعلن أن العدو مكسور)2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044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(قادر أسبح طول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ما سلامك ساكن قلبي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تنطق كلمة يهرب </a:t>
            </a:r>
          </a:p>
          <a:p>
            <a:pPr lvl="1"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خوفي وكل متاعبي)2  </a:t>
            </a:r>
            <a:br>
              <a:rPr lang="ar-EG" sz="6600" b="1" dirty="0"/>
            </a:br>
            <a:endParaRPr lang="ar-EG" sz="88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(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طول ما الدم هو السور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وأعلن أن العدو مكسور)2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71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(قادر أرفض كل خطية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اسم يسوع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بتحدى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حتى السيف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والموت والجوع)2  </a:t>
            </a:r>
            <a:br>
              <a:rPr lang="ar-EG" sz="6600" b="1" dirty="0"/>
            </a:br>
            <a:endParaRPr lang="ar-EG" sz="88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1676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(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طول ما الدم هو السور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وأعلن أن العدو مكسور)2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3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(قادر أنسى كل الماضي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وكل الآمي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ده بغفرانك غلبة ونصره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طول أيامي)2  </a:t>
            </a:r>
            <a:br>
              <a:rPr lang="ar-EG" sz="6600" b="1" dirty="0"/>
            </a:br>
            <a:endParaRPr lang="ar-EG" sz="88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25753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(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طول ما الدم هو السور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وأعلن أن العدو مكسور)2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511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3359"/>
            <a:ext cx="998219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4-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(قادر أغفر كل </a:t>
            </a: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أ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ساءه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وجرح في قلبي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تعالى بروحك يشفي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روحي ويزيد حبي)2</a:t>
            </a:r>
            <a:br>
              <a:rPr lang="ar-EG" sz="6600" b="1" dirty="0"/>
            </a:br>
            <a:endParaRPr lang="ar-EG" sz="88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01690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(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طول ما الدم هو السور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هأفضل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أبنك راحتي في حضنك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وأعلن أن العدو مكسور)2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8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2937</TotalTime>
  <Words>232</Words>
  <Application>Microsoft Office PowerPoint</Application>
  <PresentationFormat>عرض على الشاشة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2024-09-14T11:39:16Z</dcterms:modified>
</cp:coreProperties>
</file>