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94" r:id="rId4"/>
    <p:sldId id="295" r:id="rId5"/>
    <p:sldId id="300" r:id="rId6"/>
    <p:sldId id="297" r:id="rId7"/>
    <p:sldId id="301" r:id="rId8"/>
    <p:sldId id="299" r:id="rId9"/>
    <p:sldId id="30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300"/>
            <p14:sldId id="297"/>
            <p14:sldId id="301"/>
            <p14:sldId id="299"/>
            <p14:sldId id="3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قام المسيح يا شعب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476250"/>
            <a:ext cx="7702550" cy="523875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ar-EG" altLang="en-US" b="1" dirty="0">
                <a:cs typeface="+mn-cs"/>
              </a:rPr>
              <a:t>1- </a:t>
            </a:r>
            <a:r>
              <a:rPr lang="ar-EG" sz="6000" b="1" i="0" dirty="0">
                <a:effectLst/>
                <a:latin typeface="jomhuria"/>
              </a:rPr>
              <a:t>قَامَ الْمَسِيحُ يَا شَعْبُ أَبْشِرْ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كُلُّ الْخَطَايَا اِنْقَشَعَتْ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صَارَ الذَّبِيحُ عَنْكَ بَدِيلاً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بِهِ الدُّيُونُ قَدْ وُفِّيَتْ</a:t>
            </a:r>
          </a:p>
          <a:p>
            <a:pPr>
              <a:lnSpc>
                <a:spcPct val="150000"/>
              </a:lnSpc>
            </a:pPr>
            <a:endParaRPr lang="nl-NL" altLang="en-US" sz="6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7095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4000" b="1" dirty="0">
                <a:solidFill>
                  <a:srgbClr val="005024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  <a:t>قَامَ الْمَسِيحُ قَامَ الْمَسِيحُ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  <a:t>مَا عَادَ مَوْتٌ لإِهْلاَكِي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  <a:t>زَالَ الْعِقَابُ سُرِّي نَفْسِي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  <a:t>قَامَ الْمَسِيحُ فَطُوبَاكِ</a:t>
            </a:r>
          </a:p>
          <a:p>
            <a:pPr algn="ctr" rtl="1"/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533400"/>
            <a:ext cx="7702550" cy="523875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ar-EG" altLang="en-US" sz="4800" b="1" dirty="0">
                <a:cs typeface="+mn-cs"/>
              </a:rPr>
              <a:t>2-</a:t>
            </a:r>
            <a:r>
              <a:rPr lang="ar-EG" altLang="en-US" sz="6000" b="1" dirty="0">
                <a:cs typeface="+mn-cs"/>
              </a:rPr>
              <a:t> </a:t>
            </a:r>
            <a:r>
              <a:rPr lang="ar-EG" sz="6000" b="1" i="0" dirty="0">
                <a:effectLst/>
                <a:latin typeface="jomhuria"/>
              </a:rPr>
              <a:t>أَمْوَاجُ الْعَدْلِ طَمَتْ عَلَيْهِ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إِذْ عُوقِبَ عَنْ خَطَايَاكِ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قَامَ الْبَدِيلُ وَالصُّلْحُ تَمَّ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وَبِرُّ اللهِ قَدْ غَطَّاكِ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2461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7095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4000" b="1" dirty="0">
                <a:solidFill>
                  <a:srgbClr val="005024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  <a:t>قَامَ الْمَسِيحُ قَامَ الْمَسِيحُ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  <a:t>مَا عَادَ مَوْتٌ لإِهْلاَكِي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  <a:t>زَالَ الْعِقَابُ سُرِّي نَفْسِي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  <a:t>قَامَ الْمَسِيحُ فَطُوبَاكِ</a:t>
            </a:r>
          </a:p>
          <a:p>
            <a:pPr algn="ctr" rtl="1"/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313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552450"/>
            <a:ext cx="7702550" cy="523875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ar-EG" altLang="en-US" sz="4800" b="1" dirty="0">
                <a:cs typeface="+mn-cs"/>
              </a:rPr>
              <a:t>3-</a:t>
            </a:r>
            <a:r>
              <a:rPr lang="ar-EG" altLang="en-US" sz="6000" b="1" dirty="0">
                <a:cs typeface="+mn-cs"/>
              </a:rPr>
              <a:t> </a:t>
            </a:r>
            <a:r>
              <a:rPr lang="ar-EG" sz="6000" b="1" i="0" dirty="0">
                <a:effectLst/>
                <a:latin typeface="jomhuria"/>
              </a:rPr>
              <a:t>قَامَ الْمَسِيحُ وَالْقَبْرُ ضَاءَ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مَخَالِبُ الْمَوْتِ انْكَسَرَتْ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قَامَ الْحَبِيبُ وَالنَّصْرُ جَاءَ</a:t>
            </a:r>
            <a:br>
              <a:rPr lang="ar-EG" sz="6000" b="1" i="0" dirty="0">
                <a:effectLst/>
                <a:latin typeface="jomhuria"/>
              </a:rPr>
            </a:br>
            <a:r>
              <a:rPr lang="ar-EG" sz="6000" b="1" i="0" dirty="0">
                <a:effectLst/>
                <a:latin typeface="jomhuria"/>
              </a:rPr>
              <a:t>وَكُلُّ أَعْدَاكِ انْدَحَرَتْ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90799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7095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4000" b="1" dirty="0">
                <a:solidFill>
                  <a:srgbClr val="005024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  <a:t>قَامَ الْمَسِيحُ قَامَ الْمَسِيحُ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  <a:t>مَا عَادَ مَوْتٌ لإِهْلاَكِي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  <a:t>زَالَ الْعِقَابُ سُرِّي نَفْسِي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  <a:t>قَامَ الْمَسِيحُ فَطُوبَاكِ</a:t>
            </a:r>
          </a:p>
          <a:p>
            <a:pPr algn="ctr" rtl="1"/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673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28650"/>
            <a:ext cx="8991600" cy="561975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ar-EG" altLang="en-US" sz="4800" b="1" dirty="0">
                <a:cs typeface="+mn-cs"/>
              </a:rPr>
              <a:t>4- </a:t>
            </a:r>
            <a:r>
              <a:rPr lang="ar-EG" sz="6000" b="1" i="0" dirty="0">
                <a:effectLst/>
                <a:latin typeface="jomhuria"/>
                <a:cs typeface="+mn-cs"/>
              </a:rPr>
              <a:t>مَحَبَّةَ اللهِ: لَسْنَا نَعْرِف</a:t>
            </a:r>
            <a:br>
              <a:rPr lang="ar-EG" sz="6000" b="1" i="0" dirty="0">
                <a:effectLst/>
                <a:latin typeface="jomhuria"/>
                <a:cs typeface="+mn-cs"/>
              </a:rPr>
            </a:br>
            <a:r>
              <a:rPr lang="ar-EG" sz="6000" b="1" i="0" dirty="0">
                <a:effectLst/>
                <a:latin typeface="jomhuria"/>
                <a:cs typeface="+mn-cs"/>
              </a:rPr>
              <a:t>سِوَى السُّجُودِ لِنُعْمَاكِ</a:t>
            </a:r>
            <a:br>
              <a:rPr lang="ar-EG" sz="6000" b="1" i="0" dirty="0">
                <a:effectLst/>
                <a:latin typeface="jomhuria"/>
                <a:cs typeface="+mn-cs"/>
              </a:rPr>
            </a:br>
            <a:r>
              <a:rPr lang="ar-EG" sz="6000" b="1" i="0" dirty="0">
                <a:effectLst/>
                <a:latin typeface="jomhuria"/>
                <a:cs typeface="+mn-cs"/>
              </a:rPr>
              <a:t>الْقَلْبَ نَسْكُب وَالشُّكْرَ نُهْرِق</a:t>
            </a:r>
            <a:br>
              <a:rPr lang="ar-EG" sz="6000" b="1" i="0" dirty="0">
                <a:effectLst/>
                <a:latin typeface="jomhuria"/>
                <a:cs typeface="+mn-cs"/>
              </a:rPr>
            </a:br>
            <a:r>
              <a:rPr lang="ar-EG" sz="6000" b="1" i="0" dirty="0">
                <a:effectLst/>
                <a:latin typeface="jomhuria"/>
                <a:cs typeface="+mn-cs"/>
              </a:rPr>
              <a:t>وَالسُّبْحَ نُغْدِق لِعَلْيَاكِ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60649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7095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4000" b="1" dirty="0">
                <a:solidFill>
                  <a:srgbClr val="005024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  <a:t>قَامَ الْمَسِيحُ قَامَ الْمَسِيحُ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  <a:t>مَا عَادَ مَوْتٌ لإِهْلاَكِي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  <a:t>زَالَ الْعِقَابُ سُرِّي نَفْسِي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jomhuria"/>
              </a:rPr>
              <a:t>قَامَ الْمَسِيحُ فَطُوبَاكِ</a:t>
            </a:r>
          </a:p>
          <a:p>
            <a:pPr algn="ctr" rtl="1"/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520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2936</TotalTime>
  <Words>162</Words>
  <Application>Microsoft Office PowerPoint</Application>
  <PresentationFormat>عرض على الشاشة (4:3)</PresentationFormat>
  <Paragraphs>14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Arial</vt:lpstr>
      <vt:lpstr>Calibri</vt:lpstr>
      <vt:lpstr>jomhuria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227</cp:revision>
  <dcterms:created xsi:type="dcterms:W3CDTF">2021-12-07T14:30:00Z</dcterms:created>
  <dcterms:modified xsi:type="dcterms:W3CDTF">2024-09-14T11:55:14Z</dcterms:modified>
</cp:coreProperties>
</file>