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294" r:id="rId4"/>
    <p:sldId id="295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قاسيت ربي العذاب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2021"/>
            <a:ext cx="998219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400" b="1" i="0" dirty="0">
                <a:effectLst/>
                <a:latin typeface="Helvetica Neue"/>
              </a:rPr>
              <a:t>1- </a:t>
            </a:r>
          </a:p>
          <a:p>
            <a:pPr algn="ctr" rtl="1"/>
            <a:r>
              <a:rPr lang="ar-EG" sz="5400" b="1" i="0" dirty="0">
                <a:effectLst/>
                <a:latin typeface="jomhuria"/>
              </a:rPr>
              <a:t>قاسيت ربي العذاب لفدائنا</a:t>
            </a:r>
            <a:br>
              <a:rPr lang="ar-EG" sz="5400" b="1" i="0" dirty="0">
                <a:effectLst/>
                <a:latin typeface="jomhuria"/>
              </a:rPr>
            </a:br>
            <a:r>
              <a:rPr lang="ar-EG" sz="5400" b="1" i="0" dirty="0">
                <a:effectLst/>
                <a:latin typeface="jomhuria"/>
              </a:rPr>
              <a:t>مشيت طريق الآلام لخلاصنا</a:t>
            </a:r>
          </a:p>
          <a:p>
            <a:pPr algn="ctr" rtl="1"/>
            <a:br>
              <a:rPr lang="ar-EG" sz="5400" b="1" i="0" dirty="0">
                <a:effectLst/>
                <a:latin typeface="jomhuria"/>
              </a:rPr>
            </a:br>
            <a:r>
              <a:rPr lang="ar-EG" sz="5400" b="1" i="0" dirty="0">
                <a:effectLst/>
                <a:latin typeface="jomhuria"/>
              </a:rPr>
              <a:t>إلهي أنظر إليك على عود الصليب</a:t>
            </a:r>
            <a:br>
              <a:rPr lang="ar-EG" sz="5400" b="1" i="0" dirty="0">
                <a:effectLst/>
                <a:latin typeface="jomhuria"/>
              </a:rPr>
            </a:br>
            <a:r>
              <a:rPr lang="ar-EG" sz="4800" b="1" i="0" dirty="0">
                <a:effectLst/>
                <a:latin typeface="jomhuria"/>
              </a:rPr>
              <a:t>والدمع سال من عينيك حزنا يا حبيب</a:t>
            </a:r>
            <a:endParaRPr lang="ar-EG" sz="5400" b="1" i="0" dirty="0">
              <a:effectLst/>
              <a:latin typeface="jomhu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443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400" b="1" i="0" dirty="0">
                <a:effectLst/>
                <a:latin typeface="Helvetica Neue"/>
              </a:rPr>
              <a:t>2- </a:t>
            </a:r>
          </a:p>
          <a:p>
            <a:pPr algn="ctr" rtl="1"/>
            <a:r>
              <a:rPr lang="ar-EG" sz="4800" b="1" i="0" dirty="0">
                <a:effectLst/>
                <a:latin typeface="jomhuria"/>
              </a:rPr>
              <a:t>في حضنك تشفى الجراح أحظى بالسلام</a:t>
            </a:r>
            <a:br>
              <a:rPr lang="ar-EG" sz="5400" b="1" i="0" dirty="0">
                <a:effectLst/>
                <a:latin typeface="jomhuria"/>
              </a:rPr>
            </a:br>
            <a:r>
              <a:rPr lang="ar-EG" sz="5400" b="1" i="0" dirty="0">
                <a:effectLst/>
                <a:latin typeface="jomhuria"/>
              </a:rPr>
              <a:t>إذ قد أتيت من أجلي تحيا فيَّ الآن</a:t>
            </a:r>
            <a:br>
              <a:rPr lang="ar-EG" sz="5400" b="1" i="0" dirty="0">
                <a:effectLst/>
                <a:latin typeface="jomhuria"/>
              </a:rPr>
            </a:br>
            <a:br>
              <a:rPr lang="ar-EG" sz="5400" b="1" i="0" dirty="0">
                <a:effectLst/>
                <a:latin typeface="jomhuria"/>
              </a:rPr>
            </a:br>
            <a:r>
              <a:rPr lang="ar-EG" sz="5400" b="1" i="0" dirty="0">
                <a:effectLst/>
                <a:latin typeface="jomhuria"/>
              </a:rPr>
              <a:t>أشكرك أرفعك أهدي نفسي لك</a:t>
            </a:r>
            <a:br>
              <a:rPr lang="ar-EG" sz="5400" b="1" i="0" dirty="0">
                <a:effectLst/>
                <a:latin typeface="jomhuria"/>
              </a:rPr>
            </a:br>
            <a:r>
              <a:rPr lang="ar-EG" sz="5400" b="1" i="0" dirty="0">
                <a:effectLst/>
                <a:latin typeface="jomhuria"/>
              </a:rPr>
              <a:t>لأنك فديتني لتمنحني الحياه</a:t>
            </a:r>
          </a:p>
        </p:txBody>
      </p:sp>
    </p:spTree>
    <p:extLst>
      <p:ext uri="{BB962C8B-B14F-4D97-AF65-F5344CB8AC3E}">
        <p14:creationId xmlns:p14="http://schemas.microsoft.com/office/powerpoint/2010/main" val="1035582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2021"/>
            <a:ext cx="998219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400" b="1" i="0" dirty="0">
                <a:effectLst/>
                <a:latin typeface="Helvetica Neue"/>
              </a:rPr>
              <a:t>3- </a:t>
            </a:r>
          </a:p>
          <a:p>
            <a:pPr algn="ctr" rtl="1"/>
            <a:r>
              <a:rPr lang="ar-EG" sz="5400" b="1" i="0" dirty="0">
                <a:effectLst/>
                <a:latin typeface="jomhuria"/>
              </a:rPr>
              <a:t>نفسي تعظم الرب وتسبحه</a:t>
            </a:r>
            <a:br>
              <a:rPr lang="ar-EG" sz="5400" b="1" i="0" dirty="0">
                <a:effectLst/>
                <a:latin typeface="jomhuria"/>
              </a:rPr>
            </a:br>
            <a:r>
              <a:rPr lang="ar-EG" sz="5400" b="1" i="0" dirty="0">
                <a:effectLst/>
                <a:latin typeface="jomhuria"/>
              </a:rPr>
              <a:t>كذا روحي تبتهج تهتف له</a:t>
            </a:r>
            <a:br>
              <a:rPr lang="ar-EG" sz="5400" b="1" i="0" dirty="0">
                <a:effectLst/>
                <a:latin typeface="jomhuria"/>
              </a:rPr>
            </a:br>
            <a:br>
              <a:rPr lang="ar-EG" sz="5400" b="1" i="0" dirty="0">
                <a:effectLst/>
                <a:latin typeface="jomhuria"/>
              </a:rPr>
            </a:br>
            <a:r>
              <a:rPr lang="ar-EG" sz="5400" b="1" i="0" dirty="0">
                <a:effectLst/>
                <a:latin typeface="jomhuria"/>
              </a:rPr>
              <a:t>أشكرك أرفعك أهدي نفسي لك</a:t>
            </a:r>
            <a:br>
              <a:rPr lang="ar-EG" sz="5400" b="1" i="0" dirty="0">
                <a:effectLst/>
                <a:latin typeface="jomhuria"/>
              </a:rPr>
            </a:br>
            <a:r>
              <a:rPr lang="ar-EG" sz="5400" b="1" i="0" dirty="0">
                <a:effectLst/>
                <a:latin typeface="jomhuria"/>
              </a:rPr>
              <a:t>بموتك منحتني حياة أفضل</a:t>
            </a:r>
          </a:p>
        </p:txBody>
      </p:sp>
    </p:spTree>
    <p:extLst>
      <p:ext uri="{BB962C8B-B14F-4D97-AF65-F5344CB8AC3E}">
        <p14:creationId xmlns:p14="http://schemas.microsoft.com/office/powerpoint/2010/main" val="3692522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2928</TotalTime>
  <Words>80</Words>
  <Application>Microsoft Office PowerPoint</Application>
  <PresentationFormat>عرض على الشاشة (4:3)</PresentationFormat>
  <Paragraphs>9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226</cp:revision>
  <dcterms:created xsi:type="dcterms:W3CDTF">2021-12-07T14:30:00Z</dcterms:created>
  <dcterms:modified xsi:type="dcterms:W3CDTF">2024-09-14T11:45:56Z</dcterms:modified>
</cp:coreProperties>
</file>