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294" r:id="rId4"/>
    <p:sldId id="295" r:id="rId5"/>
    <p:sldId id="302" r:id="rId6"/>
    <p:sldId id="297" r:id="rId7"/>
    <p:sldId id="303" r:id="rId8"/>
    <p:sldId id="299" r:id="rId9"/>
    <p:sldId id="304" r:id="rId10"/>
    <p:sldId id="301" r:id="rId11"/>
    <p:sldId id="305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302"/>
            <p14:sldId id="297"/>
            <p14:sldId id="303"/>
            <p14:sldId id="299"/>
            <p14:sldId id="304"/>
            <p14:sldId id="301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قادرين نملك أرض المواعيد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399" y="76200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5-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قادرين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وبنعبر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كل سدود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إن كانت نار أو جب أسود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وغلبت الموت وبأعلى صوت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بنقول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بنحبك مش بحدود</a:t>
            </a:r>
          </a:p>
          <a:p>
            <a:br>
              <a:rPr lang="ar-EG" sz="6000" b="1" dirty="0"/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307940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31847"/>
            <a:ext cx="9982199" cy="7640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قادرين نملك أرض المواعيد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قادرين على كل عدو عنيد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داخلين كنعان والدم أمان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والنصر معاك مجيد وأكيد</a:t>
            </a:r>
            <a:br>
              <a:rPr lang="ar-EG" sz="6000" b="1" dirty="0">
                <a:solidFill>
                  <a:srgbClr val="005024"/>
                </a:solidFill>
              </a:rPr>
            </a:br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217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399" y="66188"/>
            <a:ext cx="9982199" cy="7706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lvl="1"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كنعان لينا وفيك واثقين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وعدك لينا والراعي أمين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من مصر خرجنا البحر عابرين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وللماضي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مأحناش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راجعين</a:t>
            </a:r>
            <a:br>
              <a:rPr lang="ar-EG" sz="6000" b="1" dirty="0"/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31847"/>
            <a:ext cx="9982199" cy="7640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قادرين نملك أرض المواعيد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قادرين على كل عدو عنيد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داخلين كنعان والدم أمان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والنصر معاك مجيد وأكيد</a:t>
            </a:r>
            <a:br>
              <a:rPr lang="ar-EG" sz="6000" b="1" dirty="0">
                <a:solidFill>
                  <a:srgbClr val="005024"/>
                </a:solidFill>
              </a:rPr>
            </a:br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76200"/>
            <a:ext cx="9982199" cy="6199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lvl="1"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قادرين نسكن أرض الأحزان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ونحولها لأفراح بإيمان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داخلين كنعان والدم أمان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ووعودك حية وتدي ضمان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329984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31847"/>
            <a:ext cx="9982199" cy="7640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قادرين نملك أرض المواعيد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قادرين على كل عدو عنيد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داخلين كنعان والدم أمان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والنصر معاك مجيد وأكيد</a:t>
            </a:r>
            <a:br>
              <a:rPr lang="ar-EG" sz="6000" b="1" dirty="0">
                <a:solidFill>
                  <a:srgbClr val="005024"/>
                </a:solidFill>
              </a:rPr>
            </a:br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841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400" y="66188"/>
            <a:ext cx="9982199" cy="7706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3- </a:t>
            </a:r>
          </a:p>
          <a:p>
            <a:pPr lvl="1"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قادرين على كل صعاب وأنين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ع الخوف والرعب ويأس سنين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داخلين كنعان والدم أمان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وكل سلامنا معاك ضامنين</a:t>
            </a:r>
            <a:br>
              <a:rPr lang="ar-EG" sz="6000" b="1" dirty="0"/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705700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31847"/>
            <a:ext cx="9982199" cy="7640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قادرين نملك أرض المواعيد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قادرين على كل عدو عنيد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داخلين كنعان والدم أمان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والنصر معاك مجيد وأكيد</a:t>
            </a:r>
            <a:br>
              <a:rPr lang="ar-EG" sz="6000" b="1" dirty="0">
                <a:solidFill>
                  <a:srgbClr val="005024"/>
                </a:solidFill>
              </a:rPr>
            </a:br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295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400" y="0"/>
            <a:ext cx="9982199" cy="7706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4- </a:t>
            </a:r>
          </a:p>
          <a:p>
            <a:pPr lvl="1"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قادرين على هدم كل حصون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أفكار إبليس أو حتى ظنون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داخلين كنعان والدم أمان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مش ممكن نهرب مهما يكون</a:t>
            </a:r>
            <a:br>
              <a:rPr lang="ar-EG" sz="6000" b="1" dirty="0"/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370174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31847"/>
            <a:ext cx="9982199" cy="7640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قادرين نملك أرض المواعيد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قادرين على كل عدو عنيد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داخلين كنعان والدم أمان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والنصر معاك مجيد وأكيد</a:t>
            </a:r>
            <a:br>
              <a:rPr lang="ar-EG" sz="6000" b="1" dirty="0">
                <a:solidFill>
                  <a:srgbClr val="005024"/>
                </a:solidFill>
              </a:rPr>
            </a:br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248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2933</TotalTime>
  <Words>235</Words>
  <Application>Microsoft Office PowerPoint</Application>
  <PresentationFormat>عرض على الشاشة (4:3)</PresentationFormat>
  <Paragraphs>23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7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227</cp:revision>
  <dcterms:created xsi:type="dcterms:W3CDTF">2021-12-07T14:30:00Z</dcterms:created>
  <dcterms:modified xsi:type="dcterms:W3CDTF">2024-09-14T11:44:59Z</dcterms:modified>
</cp:coreProperties>
</file>