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94" r:id="rId4"/>
    <p:sldId id="301" r:id="rId5"/>
    <p:sldId id="296" r:id="rId6"/>
    <p:sldId id="302" r:id="rId7"/>
    <p:sldId id="298" r:id="rId8"/>
    <p:sldId id="303" r:id="rId9"/>
    <p:sldId id="300" r:id="rId10"/>
    <p:sldId id="304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301"/>
            <p14:sldId id="296"/>
            <p14:sldId id="302"/>
            <p14:sldId id="298"/>
            <p14:sldId id="303"/>
            <p14:sldId id="300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قادر على كل شيء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قادر علي كل شيء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يا صاحب السلطان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قادر علي كل شيء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قادر تدي الأمل </a:t>
            </a:r>
            <a:endParaRPr lang="en-US" sz="7200" b="1" kern="10" dirty="0">
              <a:solidFill>
                <a:srgbClr val="005024"/>
              </a:solidFill>
              <a:cs typeface="Times New Roman" panose="02020603050405020304" pitchFamily="18" charset="0"/>
            </a:endParaRP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</a:t>
            </a:r>
            <a:endParaRPr lang="en-US" sz="7200" b="1" kern="10" dirty="0">
              <a:solidFill>
                <a:srgbClr val="005024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81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قادر علي كل شيء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يا صاحب السلطان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قادر علي كل شيء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قادر تدي الأمل </a:t>
            </a:r>
            <a:endParaRPr lang="en-US" sz="7200" b="1" kern="10" dirty="0">
              <a:solidFill>
                <a:srgbClr val="005024"/>
              </a:solidFill>
              <a:cs typeface="Times New Roman" panose="02020603050405020304" pitchFamily="18" charset="0"/>
            </a:endParaRP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</a:t>
            </a:r>
            <a:endParaRPr lang="en-US" sz="7200" b="1" kern="10" dirty="0">
              <a:solidFill>
                <a:srgbClr val="005024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قادر تمحي الذنوب</a:t>
            </a:r>
          </a:p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و ترجع </a:t>
            </a:r>
            <a:r>
              <a:rPr lang="ar-EG" sz="7200" b="1" kern="10" dirty="0" err="1">
                <a:cs typeface="Times New Roman" panose="02020603050405020304" pitchFamily="18" charset="0"/>
              </a:rPr>
              <a:t>الخطاة</a:t>
            </a:r>
            <a:endParaRPr lang="ar-EG" sz="7200" b="1" kern="10" dirty="0">
              <a:cs typeface="Times New Roman" panose="02020603050405020304" pitchFamily="18" charset="0"/>
            </a:endParaRPr>
          </a:p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قادر تروي القلوب </a:t>
            </a:r>
          </a:p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من مية  الحياة</a:t>
            </a:r>
            <a:endParaRPr lang="en-US" sz="7200" b="1" kern="10" dirty="0">
              <a:cs typeface="Times New Roman" panose="02020603050405020304" pitchFamily="18" charset="0"/>
            </a:endParaRPr>
          </a:p>
          <a:p>
            <a:pPr algn="ctr"/>
            <a:endParaRPr lang="en-US" sz="7200" b="1" kern="1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قادر علي كل شيء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يا صاحب السلطان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قادر علي كل شيء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قادر تدي الأمل </a:t>
            </a:r>
            <a:endParaRPr lang="en-US" sz="7200" b="1" kern="10" dirty="0">
              <a:solidFill>
                <a:srgbClr val="005024"/>
              </a:solidFill>
              <a:cs typeface="Times New Roman" panose="02020603050405020304" pitchFamily="18" charset="0"/>
            </a:endParaRP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</a:t>
            </a:r>
            <a:endParaRPr lang="en-US" sz="7200" b="1" kern="10" dirty="0">
              <a:solidFill>
                <a:srgbClr val="005024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602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قادر علي المريض </a:t>
            </a:r>
          </a:p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قادر تدي شفاء</a:t>
            </a:r>
          </a:p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قادر علي الحزين </a:t>
            </a:r>
          </a:p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ترسله تعزية</a:t>
            </a:r>
            <a:endParaRPr lang="en-US" sz="7200" b="1" kern="10" dirty="0">
              <a:cs typeface="Times New Roman" panose="02020603050405020304" pitchFamily="18" charset="0"/>
            </a:endParaRPr>
          </a:p>
          <a:p>
            <a:pPr algn="ctr"/>
            <a:endParaRPr lang="en-US" sz="7200" b="1" kern="1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057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قادر علي كل شيء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يا صاحب السلطان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قادر علي كل شيء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قادر تدي الأمل </a:t>
            </a:r>
            <a:endParaRPr lang="en-US" sz="7200" b="1" kern="10" dirty="0">
              <a:solidFill>
                <a:srgbClr val="005024"/>
              </a:solidFill>
              <a:cs typeface="Times New Roman" panose="02020603050405020304" pitchFamily="18" charset="0"/>
            </a:endParaRP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</a:t>
            </a:r>
            <a:endParaRPr lang="en-US" sz="7200" b="1" kern="10" dirty="0">
              <a:solidFill>
                <a:srgbClr val="005024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128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قادر ترسل سلام</a:t>
            </a:r>
          </a:p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 يطمن </a:t>
            </a:r>
            <a:r>
              <a:rPr lang="ar-EG" sz="7200" b="1" kern="10" dirty="0" err="1">
                <a:cs typeface="Times New Roman" panose="02020603050405020304" pitchFamily="18" charset="0"/>
              </a:rPr>
              <a:t>الخايفين</a:t>
            </a:r>
            <a:endParaRPr lang="ar-EG" sz="7200" b="1" kern="10" dirty="0">
              <a:cs typeface="Times New Roman" panose="02020603050405020304" pitchFamily="18" charset="0"/>
            </a:endParaRPr>
          </a:p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قادر وسط الالآم </a:t>
            </a:r>
          </a:p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تتحمل يا رحيم</a:t>
            </a:r>
            <a:endParaRPr lang="en-US" sz="7200" b="1" kern="10" dirty="0">
              <a:cs typeface="Times New Roman" panose="02020603050405020304" pitchFamily="18" charset="0"/>
            </a:endParaRPr>
          </a:p>
          <a:p>
            <a:pPr algn="ctr"/>
            <a:endParaRPr lang="en-US" sz="7200" b="1" kern="1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33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قادر علي كل شيء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يا صاحب السلطان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قادر علي كل شيء</a:t>
            </a: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قادر تدي الأمل </a:t>
            </a:r>
            <a:endParaRPr lang="en-US" sz="7200" b="1" kern="10" dirty="0">
              <a:solidFill>
                <a:srgbClr val="005024"/>
              </a:solidFill>
              <a:cs typeface="Times New Roman" panose="02020603050405020304" pitchFamily="18" charset="0"/>
            </a:endParaRPr>
          </a:p>
          <a:p>
            <a:pPr algn="ctr"/>
            <a:r>
              <a:rPr lang="ar-EG" sz="7200" b="1" kern="10" dirty="0">
                <a:solidFill>
                  <a:srgbClr val="005024"/>
                </a:solidFill>
                <a:cs typeface="Times New Roman" panose="02020603050405020304" pitchFamily="18" charset="0"/>
              </a:rPr>
              <a:t> </a:t>
            </a:r>
            <a:endParaRPr lang="en-US" sz="7200" b="1" kern="10" dirty="0">
              <a:solidFill>
                <a:srgbClr val="005024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974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قادر تكسر قيود </a:t>
            </a:r>
          </a:p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لكل المأسورين</a:t>
            </a:r>
          </a:p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قادر توفي العهود </a:t>
            </a:r>
          </a:p>
          <a:p>
            <a:pPr algn="ctr"/>
            <a:r>
              <a:rPr lang="ar-EG" sz="7200" b="1" kern="10" dirty="0">
                <a:cs typeface="Times New Roman" panose="02020603050405020304" pitchFamily="18" charset="0"/>
              </a:rPr>
              <a:t>لكل المحتاجين</a:t>
            </a:r>
            <a:endParaRPr lang="en-US" sz="7200" b="1" kern="10" dirty="0">
              <a:cs typeface="Times New Roman" panose="02020603050405020304" pitchFamily="18" charset="0"/>
            </a:endParaRPr>
          </a:p>
          <a:p>
            <a:pPr algn="ctr"/>
            <a:endParaRPr lang="en-US" sz="7200" b="1" kern="1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853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2938</TotalTime>
  <Words>135</Words>
  <Application>Microsoft Office PowerPoint</Application>
  <PresentationFormat>عرض على الشاشة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227</cp:revision>
  <dcterms:created xsi:type="dcterms:W3CDTF">2021-12-07T14:30:00Z</dcterms:created>
  <dcterms:modified xsi:type="dcterms:W3CDTF">2024-09-14T11:41:25Z</dcterms:modified>
</cp:coreProperties>
</file>