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قابل بكل الرضا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825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60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( قابل بكل الرضا دنيتي </a:t>
            </a:r>
          </a:p>
          <a:p>
            <a:pPr algn="ctr"/>
            <a:r>
              <a:rPr lang="ar-EG" sz="60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و ده هو اختياري و دي حريتي</a:t>
            </a:r>
            <a:br>
              <a:rPr lang="ar-EG" sz="60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</a:br>
            <a:r>
              <a:rPr lang="ar-EG" sz="60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وأي شيء مش بيدي فيها اتوجد</a:t>
            </a:r>
          </a:p>
          <a:p>
            <a:pPr algn="ctr"/>
            <a:r>
              <a:rPr lang="ar-EG" sz="60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ar-EG" sz="6000" b="1" i="0" dirty="0" err="1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هَاخطيه</a:t>
            </a:r>
            <a:r>
              <a:rPr lang="ar-EG" sz="60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أو أحتويه في خطتي )2</a:t>
            </a:r>
          </a:p>
          <a:p>
            <a:pPr algn="ctr"/>
            <a:br>
              <a:rPr lang="ar-EG" sz="6000" b="1" dirty="0"/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5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( فَ عظمة حياتي كلها في اختيار 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 التعلق ب إلهي العظيم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أرفع إيديَّ إليه وأختار 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 أفعالي على نغمة: "عظيم " )2</a:t>
            </a:r>
          </a:p>
          <a:p>
            <a:pPr algn="ctr"/>
            <a:br>
              <a:rPr lang="ar-EG" sz="6000" b="1" dirty="0">
                <a:solidFill>
                  <a:srgbClr val="005024"/>
                </a:solidFill>
              </a:rPr>
            </a:b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( حريتي لا ف مكان ولا زمن </a:t>
            </a:r>
          </a:p>
          <a:p>
            <a:pPr algn="ctr"/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ولا هي من حد كان أو ظروف</a:t>
            </a:r>
            <a:br>
              <a:rPr lang="ar-EG" sz="6600" b="1" dirty="0"/>
            </a:br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هي رحبي وجناحي ناحية وطن </a:t>
            </a:r>
          </a:p>
          <a:p>
            <a:pPr algn="ctr"/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إن حررتها بعبوري كَ ضيف )2</a:t>
            </a:r>
            <a:br>
              <a:rPr lang="ar-EG" sz="6600" b="1" dirty="0"/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2263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5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( فَ عظمة حياتي كلها في اختيار 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 التعلق ب إلهي العظيم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أرفع إيديَّ إليه وأختار 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 أفعالي على نغمة: "عظيم " )2</a:t>
            </a:r>
          </a:p>
          <a:p>
            <a:pPr algn="ctr"/>
            <a:br>
              <a:rPr lang="ar-EG" sz="6000" b="1" dirty="0">
                <a:solidFill>
                  <a:srgbClr val="005024"/>
                </a:solidFill>
              </a:rPr>
            </a:b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57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24726"/>
            <a:ext cx="9982199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( غيرت اللي قدرت اغيّرُه </a:t>
            </a:r>
          </a:p>
          <a:p>
            <a:pPr algn="ctr"/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وقبلت اللي استعصى فَ مَرّ</a:t>
            </a:r>
            <a:br>
              <a:rPr lang="ar-EG" sz="6600" b="1" dirty="0"/>
            </a:br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وف وش اللي ما في يدي أمَرَّرُه </a:t>
            </a:r>
          </a:p>
          <a:p>
            <a:pPr algn="ctr"/>
            <a:r>
              <a:rPr lang="ar-EG" sz="6600" b="1" i="0" dirty="0" err="1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إخترت</a:t>
            </a:r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مُرّ الهدوء لأني حُرّ )2</a:t>
            </a:r>
            <a:br>
              <a:rPr lang="ar-EG" sz="6600" b="1" dirty="0"/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72981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5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( فَ عظمة حياتي كلها في اختيار 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 التعلق ب إلهي العظيم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أرفع إيديَّ إليه وأختار 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 أفعالي على نغمة: "عظيم " )2</a:t>
            </a:r>
          </a:p>
          <a:p>
            <a:pPr algn="ctr"/>
            <a:br>
              <a:rPr lang="ar-EG" sz="6000" b="1" dirty="0">
                <a:solidFill>
                  <a:srgbClr val="005024"/>
                </a:solidFill>
              </a:rPr>
            </a:b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675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/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( من رحم المعاناة بَ انطلق </a:t>
            </a:r>
          </a:p>
          <a:p>
            <a:pPr algn="ctr"/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أيوه أنا وليد العقبات</a:t>
            </a:r>
            <a:br>
              <a:rPr lang="ar-EG" sz="6600" b="1" dirty="0"/>
            </a:br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و ياما الجراح فيَّ شقت طرق </a:t>
            </a:r>
          </a:p>
          <a:p>
            <a:pPr algn="ctr"/>
            <a:r>
              <a:rPr lang="ar-EG" sz="6600" b="1" i="0" dirty="0">
                <a:solidFill>
                  <a:srgbClr val="1D2129"/>
                </a:solidFill>
                <a:effectLst/>
                <a:latin typeface="Helvetica" panose="020B0604020202020204" pitchFamily="34" charset="0"/>
              </a:rPr>
              <a:t> انطلقت فيها من خنقة الذات )2</a:t>
            </a:r>
            <a:br>
              <a:rPr lang="ar-EG" sz="6600" b="1" dirty="0"/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0553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5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( فَ عظمة حياتي كلها في اختيار 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 التعلق ب إلهي العظيم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أرفع إيديَّ إليه وأختار </a:t>
            </a:r>
          </a:p>
          <a:p>
            <a:pPr algn="ctr"/>
            <a:r>
              <a:rPr lang="ar-EG" sz="6000" b="1" i="0" dirty="0">
                <a:solidFill>
                  <a:srgbClr val="005024"/>
                </a:solidFill>
                <a:effectLst/>
                <a:latin typeface="Helvetica" panose="020B0604020202020204" pitchFamily="34" charset="0"/>
              </a:rPr>
              <a:t> أفعالي على نغمة: "عظيم " )2</a:t>
            </a:r>
          </a:p>
          <a:p>
            <a:pPr algn="ctr"/>
            <a:br>
              <a:rPr lang="ar-EG" sz="6000" b="1" dirty="0">
                <a:solidFill>
                  <a:srgbClr val="005024"/>
                </a:solidFill>
              </a:rPr>
            </a:br>
            <a:br>
              <a:rPr lang="ar-EG" sz="6000" b="1" dirty="0">
                <a:solidFill>
                  <a:srgbClr val="005024"/>
                </a:solidFill>
              </a:rPr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61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2934</TotalTime>
  <Words>252</Words>
  <Application>Microsoft Office PowerPoint</Application>
  <PresentationFormat>عرض على الشاشة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2024-09-14T11:34:38Z</dcterms:modified>
</cp:coreProperties>
</file>