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7" r:id="rId4"/>
    <p:sldId id="294" r:id="rId5"/>
    <p:sldId id="295" r:id="rId6"/>
    <p:sldId id="296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7"/>
            <p14:sldId id="294"/>
            <p14:sldId id="295"/>
            <p14:sldId id="296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فيه بيوت كتير خشب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01901"/>
            <a:ext cx="99821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EG" altLang="en-US" sz="8000" b="1" dirty="0"/>
              <a:t>فيه بيوت كتير خشب</a:t>
            </a:r>
            <a:endParaRPr lang="en-US" altLang="en-US" sz="8000" b="1" dirty="0"/>
          </a:p>
          <a:p>
            <a:pPr algn="ctr" rtl="1">
              <a:spcBef>
                <a:spcPct val="50000"/>
              </a:spcBef>
            </a:pPr>
            <a:r>
              <a:rPr lang="ar-EG" altLang="en-US" sz="8000" b="1" dirty="0"/>
              <a:t> وبيوت زينة </a:t>
            </a:r>
            <a:r>
              <a:rPr lang="ar-EG" altLang="en-US" sz="8000" b="1" dirty="0" err="1"/>
              <a:t>وألماظ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01901"/>
            <a:ext cx="99821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EG" altLang="en-US" sz="8000" b="1" dirty="0"/>
              <a:t>وبيوت كمان ورق</a:t>
            </a:r>
            <a:endParaRPr lang="en-US" altLang="en-US" sz="8000" b="1" dirty="0"/>
          </a:p>
          <a:p>
            <a:pPr algn="ctr" rtl="1">
              <a:spcBef>
                <a:spcPct val="50000"/>
              </a:spcBef>
            </a:pPr>
            <a:r>
              <a:rPr lang="ar-EG" altLang="en-US" sz="8000" b="1" dirty="0"/>
              <a:t> وبيوت </a:t>
            </a:r>
            <a:r>
              <a:rPr lang="ar-EG" altLang="en-US" sz="8000" b="1" dirty="0" err="1"/>
              <a:t>مالهاش</a:t>
            </a:r>
            <a:r>
              <a:rPr lang="ar-EG" altLang="en-US" sz="8000" b="1" dirty="0"/>
              <a:t> أساس</a:t>
            </a:r>
            <a:endParaRPr lang="en-US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420157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لكن أنا بيتي </a:t>
            </a:r>
          </a:p>
          <a:p>
            <a:pPr algn="ctr" rtl="1"/>
            <a:r>
              <a:rPr lang="ar-EG" altLang="en-US" sz="8000" b="1" dirty="0"/>
              <a:t>الرب بانيه </a:t>
            </a:r>
          </a:p>
          <a:p>
            <a:pPr algn="ctr" rtl="1"/>
            <a:r>
              <a:rPr lang="ar-EG" altLang="en-US" sz="8000" b="1" dirty="0"/>
              <a:t>وبحبه دايماً </a:t>
            </a:r>
          </a:p>
          <a:p>
            <a:pPr algn="ctr" rtl="1"/>
            <a:r>
              <a:rPr lang="ar-EG" altLang="en-US" sz="8000" b="1" dirty="0"/>
              <a:t>عايش فيـــــه</a:t>
            </a:r>
            <a:endParaRPr lang="en-US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وكلامه سياج </a:t>
            </a:r>
          </a:p>
          <a:p>
            <a:pPr algn="ctr" rtl="1"/>
            <a:r>
              <a:rPr lang="ar-EG" altLang="en-US" sz="8000" b="1" dirty="0"/>
              <a:t>وضمان يحميه </a:t>
            </a:r>
          </a:p>
          <a:p>
            <a:pPr algn="ctr" rtl="1"/>
            <a:r>
              <a:rPr lang="ar-EG" altLang="en-US" sz="8000" b="1" dirty="0"/>
              <a:t>لو حتــــــــى </a:t>
            </a:r>
          </a:p>
          <a:p>
            <a:pPr algn="ctr" rtl="1"/>
            <a:r>
              <a:rPr lang="ar-EG" altLang="en-US" sz="8000" b="1" dirty="0"/>
              <a:t>ما فيش حراس</a:t>
            </a:r>
            <a:endParaRPr lang="en-US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96140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85878"/>
            <a:ext cx="99821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EG" altLang="en-US" sz="7200" b="1" dirty="0"/>
              <a:t>يا إلهي أنا ناظر ليك</a:t>
            </a:r>
          </a:p>
          <a:p>
            <a:pPr algn="ctr" rtl="1">
              <a:spcBef>
                <a:spcPct val="50000"/>
              </a:spcBef>
            </a:pPr>
            <a:r>
              <a:rPr lang="ar-EG" altLang="en-US" sz="7200" b="1" dirty="0"/>
              <a:t> وحملي كله رميته عليك</a:t>
            </a: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285920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EG" altLang="en-US" sz="8000" b="1" dirty="0"/>
              <a:t>في بيتي حياتي </a:t>
            </a:r>
          </a:p>
          <a:p>
            <a:pPr algn="ctr" rtl="1">
              <a:spcBef>
                <a:spcPct val="50000"/>
              </a:spcBef>
            </a:pPr>
            <a:r>
              <a:rPr lang="ar-EG" altLang="en-US" sz="8000" b="1" dirty="0"/>
              <a:t>بتشهد ليـــــك </a:t>
            </a:r>
          </a:p>
          <a:p>
            <a:pPr algn="ctr" rtl="1">
              <a:spcBef>
                <a:spcPct val="50000"/>
              </a:spcBef>
            </a:pPr>
            <a:r>
              <a:rPr lang="ar-EG" altLang="en-US" sz="8000" b="1" dirty="0"/>
              <a:t>والبيت يشهد للناس</a:t>
            </a:r>
            <a:endParaRPr lang="en-US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134082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2940</TotalTime>
  <Words>56</Words>
  <Application>Microsoft Office PowerPoint</Application>
  <PresentationFormat>عرض على الشاشة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226</cp:revision>
  <dcterms:created xsi:type="dcterms:W3CDTF">2021-12-07T14:30:00Z</dcterms:created>
  <dcterms:modified xsi:type="dcterms:W3CDTF">2024-09-14T11:33:24Z</dcterms:modified>
</cp:coreProperties>
</file>