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فين الربيع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3290"/>
            <a:ext cx="9982199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فين الربيع فين الجمال ف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ين الطيور و النسمة بالألحان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فين النور فين الزهور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 فين السحابة بريشة الفنان</a:t>
            </a:r>
            <a:r>
              <a:rPr lang="en-US" altLang="zh-TW" sz="5400" dirty="0">
                <a:ea typeface="新細明體" panose="020B0604030504040204" pitchFamily="18" charset="-120"/>
              </a:rPr>
              <a:t> </a:t>
            </a:r>
            <a:endParaRPr lang="ar-EG" sz="5400" b="1" i="0" dirty="0"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18749"/>
            <a:ext cx="9982199" cy="4972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هم حقيقة و لا أوهام و لا هم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 حلم </a:t>
            </a:r>
            <a:r>
              <a:rPr lang="ar-EG" altLang="zh-TW" sz="5400" b="1" dirty="0" err="1"/>
              <a:t>هيفضل</a:t>
            </a:r>
            <a:r>
              <a:rPr lang="ar-EG" altLang="zh-TW" sz="5400" b="1" dirty="0"/>
              <a:t> دايما ويا الأحلام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فين النور فين النور 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فين السلام فين السلام</a:t>
            </a: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94949"/>
            <a:ext cx="9982199" cy="4972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TW" sz="5400" b="1" dirty="0" err="1"/>
              <a:t>إزاي</a:t>
            </a:r>
            <a:r>
              <a:rPr lang="ar-EG" altLang="zh-TW" sz="5400" b="1" dirty="0"/>
              <a:t> سلام مين غير يسوع</a:t>
            </a:r>
          </a:p>
          <a:p>
            <a:pPr algn="ctr" rtl="1">
              <a:lnSpc>
                <a:spcPct val="150000"/>
              </a:lnSpc>
            </a:pPr>
            <a:r>
              <a:rPr lang="ar-SA" altLang="zh-TW" sz="5400" b="1" dirty="0"/>
              <a:t> </a:t>
            </a:r>
            <a:r>
              <a:rPr lang="ar-EG" altLang="zh-TW" sz="5400" b="1" dirty="0"/>
              <a:t>كان الصليب </a:t>
            </a:r>
            <a:r>
              <a:rPr lang="ar-EG" altLang="zh-TW" sz="5400" b="1" dirty="0" err="1"/>
              <a:t>علشان</a:t>
            </a:r>
            <a:r>
              <a:rPr lang="ar-EG" altLang="zh-TW" sz="5400" b="1" dirty="0"/>
              <a:t> يرجع من </a:t>
            </a:r>
            <a:r>
              <a:rPr lang="ar-EG" altLang="zh-TW" sz="5400" b="1" dirty="0" err="1"/>
              <a:t>تاني</a:t>
            </a:r>
            <a:endParaRPr lang="ar-EG" altLang="zh-TW" sz="5400" b="1" dirty="0"/>
          </a:p>
          <a:p>
            <a:pPr algn="ctr" rtl="1">
              <a:lnSpc>
                <a:spcPct val="150000"/>
              </a:lnSpc>
            </a:pPr>
            <a:r>
              <a:rPr lang="ar-EG" altLang="zh-TW" sz="5400" b="1" dirty="0" err="1"/>
              <a:t>عايز</a:t>
            </a:r>
            <a:r>
              <a:rPr lang="ar-EG" altLang="zh-TW" sz="5400" b="1" dirty="0"/>
              <a:t> سلام أطلب يسوع </a:t>
            </a:r>
            <a:r>
              <a:rPr lang="ar-EG" altLang="zh-TW" sz="5400" b="1" dirty="0" err="1"/>
              <a:t>ييجي</a:t>
            </a:r>
            <a:r>
              <a:rPr lang="ar-EG" altLang="zh-TW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5400" b="1" dirty="0"/>
              <a:t>ينور و يدي حياة مجاني</a:t>
            </a: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6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638209"/>
            <a:ext cx="9982199" cy="3009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TW" sz="6600" b="1" dirty="0" err="1"/>
              <a:t>عايز</a:t>
            </a:r>
            <a:r>
              <a:rPr lang="ar-EG" altLang="zh-TW" sz="6600" b="1" dirty="0"/>
              <a:t> سلام هو ف يسوع</a:t>
            </a:r>
          </a:p>
          <a:p>
            <a:pPr algn="ctr" rtl="1">
              <a:lnSpc>
                <a:spcPct val="150000"/>
              </a:lnSpc>
            </a:pPr>
            <a:r>
              <a:rPr lang="ar-EG" altLang="zh-TW" sz="6600" b="1" dirty="0" err="1"/>
              <a:t>عايز</a:t>
            </a:r>
            <a:r>
              <a:rPr lang="ar-EG" altLang="zh-TW" sz="6600" b="1" dirty="0"/>
              <a:t> النور هو يســـــــوع</a:t>
            </a:r>
            <a:endParaRPr lang="ar-SA" altLang="en-US" sz="66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75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2024-09-14T11:30:46Z</dcterms:modified>
</cp:coreProperties>
</file>