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7" r:id="rId3"/>
    <p:sldId id="294" r:id="rId4"/>
    <p:sldId id="295" r:id="rId5"/>
    <p:sldId id="29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1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فين الربيع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23290"/>
            <a:ext cx="9982199" cy="4944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altLang="zh-TW" sz="5400" b="1" dirty="0"/>
              <a:t>فين الربيع فين الجمال ف</a:t>
            </a:r>
          </a:p>
          <a:p>
            <a:pPr algn="ctr" rtl="1">
              <a:lnSpc>
                <a:spcPct val="150000"/>
              </a:lnSpc>
            </a:pPr>
            <a:r>
              <a:rPr lang="ar-EG" altLang="zh-TW" sz="5400" b="1" dirty="0"/>
              <a:t>ين الطيور و النسمة بالألحان</a:t>
            </a:r>
          </a:p>
          <a:p>
            <a:pPr algn="ctr" rtl="1">
              <a:lnSpc>
                <a:spcPct val="150000"/>
              </a:lnSpc>
            </a:pPr>
            <a:r>
              <a:rPr lang="ar-EG" altLang="zh-TW" sz="5400" b="1" dirty="0"/>
              <a:t>فين النور فين الزهور</a:t>
            </a:r>
          </a:p>
          <a:p>
            <a:pPr algn="ctr" rtl="1">
              <a:lnSpc>
                <a:spcPct val="150000"/>
              </a:lnSpc>
            </a:pPr>
            <a:r>
              <a:rPr lang="ar-EG" altLang="zh-TW" sz="5400" b="1" dirty="0"/>
              <a:t> فين السحابة بريشة الفنان</a:t>
            </a:r>
            <a:r>
              <a:rPr lang="en-US" altLang="zh-TW" sz="5400" dirty="0">
                <a:ea typeface="新細明體" panose="020B0604030504040204" pitchFamily="18" charset="-120"/>
              </a:rPr>
              <a:t> </a:t>
            </a:r>
            <a:endParaRPr lang="ar-EG" sz="5400" b="1" i="0" dirty="0">
              <a:effectLst/>
              <a:latin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18749"/>
            <a:ext cx="9982199" cy="49724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altLang="zh-TW" sz="5400" b="1" dirty="0"/>
              <a:t>هم حقيقة و لا أوهام و لا هم</a:t>
            </a:r>
          </a:p>
          <a:p>
            <a:pPr algn="ctr" rtl="1">
              <a:lnSpc>
                <a:spcPct val="150000"/>
              </a:lnSpc>
            </a:pPr>
            <a:r>
              <a:rPr lang="ar-EG" altLang="zh-TW" sz="5400" b="1" dirty="0"/>
              <a:t> حلم </a:t>
            </a:r>
            <a:r>
              <a:rPr lang="ar-EG" altLang="zh-TW" sz="5400" b="1" dirty="0" err="1"/>
              <a:t>هيفضل</a:t>
            </a:r>
            <a:r>
              <a:rPr lang="ar-EG" altLang="zh-TW" sz="5400" b="1" dirty="0"/>
              <a:t> دايما ويا الأحلام</a:t>
            </a:r>
          </a:p>
          <a:p>
            <a:pPr algn="ctr" rtl="1">
              <a:lnSpc>
                <a:spcPct val="150000"/>
              </a:lnSpc>
            </a:pPr>
            <a:r>
              <a:rPr lang="ar-EG" altLang="zh-TW" sz="5400" b="1" dirty="0"/>
              <a:t>فين النور فين النور </a:t>
            </a:r>
          </a:p>
          <a:p>
            <a:pPr algn="ctr" rtl="1">
              <a:lnSpc>
                <a:spcPct val="150000"/>
              </a:lnSpc>
            </a:pPr>
            <a:r>
              <a:rPr lang="ar-EG" altLang="zh-TW" sz="5400" b="1" dirty="0"/>
              <a:t>فين السلام فين السلام</a:t>
            </a:r>
            <a:endParaRPr lang="ar-SA" altLang="en-US" sz="54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94949"/>
            <a:ext cx="9982199" cy="49724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altLang="zh-TW" sz="5400" b="1" dirty="0" err="1"/>
              <a:t>إزاي</a:t>
            </a:r>
            <a:r>
              <a:rPr lang="ar-EG" altLang="zh-TW" sz="5400" b="1" dirty="0"/>
              <a:t> سلام مين غير يسوع</a:t>
            </a:r>
          </a:p>
          <a:p>
            <a:pPr algn="ctr" rtl="1">
              <a:lnSpc>
                <a:spcPct val="150000"/>
              </a:lnSpc>
            </a:pPr>
            <a:r>
              <a:rPr lang="ar-SA" altLang="zh-TW" sz="5400" b="1" dirty="0"/>
              <a:t> </a:t>
            </a:r>
            <a:r>
              <a:rPr lang="ar-EG" altLang="zh-TW" sz="5400" b="1" dirty="0"/>
              <a:t>كان الصليب </a:t>
            </a:r>
            <a:r>
              <a:rPr lang="ar-EG" altLang="zh-TW" sz="5400" b="1" dirty="0" err="1"/>
              <a:t>علشان</a:t>
            </a:r>
            <a:r>
              <a:rPr lang="ar-EG" altLang="zh-TW" sz="5400" b="1" dirty="0"/>
              <a:t> يرجع من </a:t>
            </a:r>
            <a:r>
              <a:rPr lang="ar-EG" altLang="zh-TW" sz="5400" b="1" dirty="0" err="1"/>
              <a:t>تاني</a:t>
            </a:r>
            <a:endParaRPr lang="ar-EG" altLang="zh-TW" sz="5400" b="1" dirty="0"/>
          </a:p>
          <a:p>
            <a:pPr algn="ctr" rtl="1">
              <a:lnSpc>
                <a:spcPct val="150000"/>
              </a:lnSpc>
            </a:pPr>
            <a:r>
              <a:rPr lang="ar-EG" altLang="zh-TW" sz="5400" b="1" dirty="0" err="1"/>
              <a:t>عايز</a:t>
            </a:r>
            <a:r>
              <a:rPr lang="ar-EG" altLang="zh-TW" sz="5400" b="1" dirty="0"/>
              <a:t> سلام أطلب يسوع </a:t>
            </a:r>
            <a:r>
              <a:rPr lang="ar-EG" altLang="zh-TW" sz="5400" b="1" dirty="0" err="1"/>
              <a:t>ييجي</a:t>
            </a:r>
            <a:r>
              <a:rPr lang="ar-EG" altLang="zh-TW" sz="54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altLang="zh-TW" sz="5400" b="1" dirty="0"/>
              <a:t>ينور و يدي حياة مجاني</a:t>
            </a:r>
            <a:endParaRPr lang="ar-SA" altLang="en-US" sz="54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664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638209"/>
            <a:ext cx="9982199" cy="3009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altLang="zh-TW" sz="6600" b="1" dirty="0" err="1"/>
              <a:t>عايز</a:t>
            </a:r>
            <a:r>
              <a:rPr lang="ar-EG" altLang="zh-TW" sz="6600" b="1" dirty="0"/>
              <a:t> سلام هو ف يسوع</a:t>
            </a:r>
          </a:p>
          <a:p>
            <a:pPr algn="ctr" rtl="1">
              <a:lnSpc>
                <a:spcPct val="150000"/>
              </a:lnSpc>
            </a:pPr>
            <a:r>
              <a:rPr lang="ar-EG" altLang="zh-TW" sz="6600" b="1" dirty="0" err="1"/>
              <a:t>عايز</a:t>
            </a:r>
            <a:r>
              <a:rPr lang="ar-EG" altLang="zh-TW" sz="6600" b="1" dirty="0"/>
              <a:t> النور هو يســـــــوع</a:t>
            </a:r>
            <a:endParaRPr lang="ar-SA" altLang="en-US" sz="66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984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2929</TotalTime>
  <Words>75</Words>
  <Application>Microsoft Office PowerPoint</Application>
  <PresentationFormat>عرض على الشاشة (4:3)</PresentationFormat>
  <Paragraphs>16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Arial</vt:lpstr>
      <vt:lpstr>Calibri</vt:lpstr>
      <vt:lpstr>Helvetica Neue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225</cp:revision>
  <dcterms:created xsi:type="dcterms:W3CDTF">2021-12-07T14:30:00Z</dcterms:created>
  <dcterms:modified xsi:type="dcterms:W3CDTF">2024-09-14T11:30:46Z</dcterms:modified>
</cp:coreProperties>
</file>