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77" r:id="rId3"/>
    <p:sldId id="297" r:id="rId4"/>
    <p:sldId id="298" r:id="rId5"/>
    <p:sldId id="299" r:id="rId6"/>
    <p:sldId id="300" r:id="rId7"/>
    <p:sldId id="301" r:id="rId8"/>
    <p:sldId id="302" r:id="rId9"/>
    <p:sldId id="310" r:id="rId10"/>
    <p:sldId id="303" r:id="rId11"/>
    <p:sldId id="304" r:id="rId12"/>
    <p:sldId id="305" r:id="rId13"/>
    <p:sldId id="306" r:id="rId14"/>
    <p:sldId id="307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7"/>
            <p14:sldId id="298"/>
            <p14:sldId id="299"/>
            <p14:sldId id="300"/>
            <p14:sldId id="301"/>
            <p14:sldId id="302"/>
            <p14:sldId id="310"/>
            <p14:sldId id="303"/>
            <p14:sldId id="304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8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يوم من الأيام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523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(بصراخ عظيم ودموع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وقلب حزين موجوع)2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مجد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تركوه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ليفدينا يسوع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260508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(مسامير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إندقت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بإيديه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وصلاة مصلوبة ما فيها ركوع)2</a:t>
            </a:r>
            <a:br>
              <a:rPr lang="ar-EG" sz="60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ربطوا حبيبي جلدوا حبيبي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أهانوا حبيبي صلبوا يسوع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401253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92767"/>
            <a:ext cx="9982199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إتحملت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الموت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تاعيش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أنا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إتحملت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القيد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تإتحرر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أنا</a:t>
            </a:r>
            <a:br>
              <a:rPr lang="ar-EG" sz="6000" b="1" dirty="0"/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ياللي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إتحملت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الفقر وكلك غنى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تحملت لأجلي الصلب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تاعيش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بهنا</a:t>
            </a:r>
            <a:br>
              <a:rPr lang="ar-EG" sz="6000" b="1" dirty="0"/>
            </a:br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1792874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خليني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قريب منك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البعد عنك موت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وضل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إسمع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صوتك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مايوقف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ها الصوت)2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96670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ffectLst/>
              </a:rPr>
              <a:t>(أتفرس بجمالك</a:t>
            </a:r>
          </a:p>
          <a:p>
            <a:pPr algn="ctr" rtl="1"/>
            <a:r>
              <a:rPr lang="ar-EG" sz="7200" b="1" dirty="0">
                <a:effectLst/>
              </a:rPr>
              <a:t> وبيتي أحضانك)2 </a:t>
            </a:r>
          </a:p>
          <a:p>
            <a:pPr algn="ctr" rtl="1"/>
            <a:r>
              <a:rPr lang="ar-EG" sz="7200" b="1">
                <a:effectLst/>
              </a:rPr>
              <a:t>وأعيش </a:t>
            </a:r>
            <a:r>
              <a:rPr lang="ar-EG" sz="7200" b="1" dirty="0">
                <a:effectLst/>
              </a:rPr>
              <a:t>كرمالك </a:t>
            </a:r>
          </a:p>
          <a:p>
            <a:pPr algn="ctr" rtl="1"/>
            <a:r>
              <a:rPr lang="ar-EG" sz="7200" b="1" dirty="0">
                <a:effectLst/>
              </a:rPr>
              <a:t>وضل بهنا</a:t>
            </a:r>
          </a:p>
          <a:p>
            <a:br>
              <a:rPr lang="ar-EG" sz="7200" b="1" dirty="0">
                <a:effectLst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924812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38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(في يوم من الأيام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والليل عتم والدنيا ظلام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ونفوس حيرانه وشيطان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بيهدأ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بينام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(والخطية صارت عادة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واستولت على كل الناس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والخير أنفقد من بينن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وفعله صار حرام)2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27683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1143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(وقلوب تبكي حزن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ونفوس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مليانة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بألم)2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ما في أمل بيوم حلو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 رجاء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تتأملو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632312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43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(ما في حق عند البشر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صديق يوم الخطر)2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بيوم الشدة 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بنلجأ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إلو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37589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(فجأة طل 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نجم لمع وسط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الفضا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)2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(فتح عيون العمي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حرر قلوب البشر)2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449901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وجال بوسط الناس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يزرع محبة وينشر خير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ويثبت لملكه أساس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أساس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أساس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527816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(من طين الأرض جبل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وعيون للأعمى عمل)2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صالح الأرض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بعد ما خيط المودة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إنفصل</a:t>
            </a:r>
            <a:br>
              <a:rPr lang="ar-EG" sz="7200" b="1" dirty="0"/>
            </a:b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618962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82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وضحى بنفسه لأجل الكل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بعد ما كان ...هو البطل</a:t>
            </a:r>
            <a:br>
              <a:rPr lang="ar-EG" sz="7200" b="1" dirty="0"/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283809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</TotalTime>
  <Words>239</Words>
  <Application>Microsoft Office PowerPoint</Application>
  <PresentationFormat>عرض على الشاشة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220</cp:revision>
  <dcterms:created xsi:type="dcterms:W3CDTF">2021-12-07T14:30:00Z</dcterms:created>
  <dcterms:modified xsi:type="dcterms:W3CDTF">2024-09-12T11:18:55Z</dcterms:modified>
</cp:coreProperties>
</file>