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11765"/>
            <a:ext cx="9144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r>
              <a:rPr lang="ar-EG" sz="8000" b="1" dirty="0"/>
              <a:t>في يوم خوفي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6600" b="1" dirty="0">
                <a:solidFill>
                  <a:schemeClr val="tx1"/>
                </a:solidFill>
              </a:rPr>
              <a:t> 5</a:t>
            </a:r>
            <a:r>
              <a:rPr lang="ar-SA" altLang="en-US" sz="6600" b="1" dirty="0">
                <a:solidFill>
                  <a:schemeClr val="tx1"/>
                </a:solidFill>
              </a:rPr>
              <a:t>- 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أنت يا سيدي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ظللتَ رأسي في يوم القتال</a:t>
            </a:r>
            <a:endParaRPr lang="en-US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 فأحمد اسمك في حضرتك. 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شجعتني بقوتك. 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3200" b="1" dirty="0"/>
              <a:t>(مز ١٤٠: ٧، ١٣).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6407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93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6600" b="1" dirty="0">
                <a:solidFill>
                  <a:schemeClr val="tx1"/>
                </a:solidFill>
              </a:rPr>
              <a:t>  6</a:t>
            </a:r>
            <a:r>
              <a:rPr lang="ar-SA" altLang="en-US" sz="6600" b="1" dirty="0">
                <a:solidFill>
                  <a:schemeClr val="tx1"/>
                </a:solidFill>
              </a:rPr>
              <a:t>- 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في يوم الشرّ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 بمظلته يخبئني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على صخرة يرفعني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 وعلى أعدائي رفع رأسي. 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3200" b="1" dirty="0"/>
              <a:t>( مز ٢٧: ٥، ٦).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09676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56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280511"/>
            <a:ext cx="998219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6600" b="1" dirty="0">
                <a:solidFill>
                  <a:schemeClr val="tx1"/>
                </a:solidFill>
              </a:rPr>
              <a:t> 7</a:t>
            </a:r>
            <a:r>
              <a:rPr lang="ar-SA" altLang="en-US" sz="6600" b="1" dirty="0">
                <a:solidFill>
                  <a:schemeClr val="tx1"/>
                </a:solidFill>
              </a:rPr>
              <a:t>- 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في يوم شدتي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   يرفعني اسم يسوع المسيح</a:t>
            </a:r>
            <a:endParaRPr lang="en-US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 هم سقطوا وانكسروا.     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   وأنا قمتُ منتصبا. 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3200" b="1" dirty="0"/>
              <a:t>(مز ٢٠: ١، ٨).</a:t>
            </a:r>
            <a:endParaRPr lang="en-US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75847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47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6600" b="1" dirty="0">
                <a:solidFill>
                  <a:schemeClr val="tx1"/>
                </a:solidFill>
              </a:rPr>
              <a:t> 1</a:t>
            </a:r>
            <a:r>
              <a:rPr lang="ar-SA" altLang="en-US" sz="6600" b="1" dirty="0">
                <a:solidFill>
                  <a:schemeClr val="tx1"/>
                </a:solidFill>
              </a:rPr>
              <a:t>- 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algn="ctr" rtl="1" eaLnBrk="1" hangingPunct="1"/>
            <a:r>
              <a:rPr lang="ar-SA" altLang="en-US" sz="6600" b="1" dirty="0">
                <a:solidFill>
                  <a:schemeClr val="tx1"/>
                </a:solidFill>
              </a:rPr>
              <a:t>في يوم خوفي.</a:t>
            </a:r>
            <a:endParaRPr lang="en-US" altLang="en-US" sz="6600" b="1" dirty="0">
              <a:solidFill>
                <a:schemeClr val="tx1"/>
              </a:solidFill>
            </a:endParaRPr>
          </a:p>
          <a:p>
            <a:pPr algn="ctr" rtl="1" eaLnBrk="1" hangingPunct="1"/>
            <a:r>
              <a:rPr lang="ar-SA" altLang="en-US" sz="6600" b="1" dirty="0">
                <a:solidFill>
                  <a:schemeClr val="tx1"/>
                </a:solidFill>
              </a:rPr>
              <a:t>أنا عليك أتكل </a:t>
            </a:r>
            <a:r>
              <a:rPr lang="ar-SA" altLang="en-US" sz="4000" b="1" dirty="0">
                <a:solidFill>
                  <a:schemeClr val="tx1"/>
                </a:solidFill>
              </a:rPr>
              <a:t>(مز ٥٦: ٣).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algn="ctr" rtl="1" eaLnBrk="1" hangingPunct="1"/>
            <a:r>
              <a:rPr lang="ar-SA" altLang="en-US" sz="6600" b="1" dirty="0">
                <a:solidFill>
                  <a:schemeClr val="tx1"/>
                </a:solidFill>
              </a:rPr>
              <a:t>توكلت فلا أخاف.  </a:t>
            </a:r>
            <a:endParaRPr lang="en-US" altLang="en-US" sz="6600" b="1" dirty="0">
              <a:solidFill>
                <a:schemeClr val="tx1"/>
              </a:solidFill>
            </a:endParaRPr>
          </a:p>
          <a:p>
            <a:pPr algn="ctr" rtl="1" eaLnBrk="1" hangingPunct="1"/>
            <a:r>
              <a:rPr lang="ar-SA" altLang="en-US" sz="6600" b="1" dirty="0">
                <a:solidFill>
                  <a:schemeClr val="tx1"/>
                </a:solidFill>
              </a:rPr>
              <a:t>ماذا يصنع بي إنسان 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algn="ctr" rtl="1" eaLnBrk="1" hangingPunct="1"/>
            <a:r>
              <a:rPr lang="ar-SA" altLang="en-US" sz="4400" b="1" dirty="0">
                <a:solidFill>
                  <a:schemeClr val="tx1"/>
                </a:solidFill>
              </a:rPr>
              <a:t>(مز ١١٨: ٦).</a:t>
            </a:r>
            <a:endParaRPr lang="ar-EG" sz="4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4800" b="1" dirty="0">
                <a:solidFill>
                  <a:schemeClr val="tx1"/>
                </a:solidFill>
              </a:rPr>
              <a:t> 2</a:t>
            </a:r>
            <a:r>
              <a:rPr lang="ar-SA" altLang="en-US" sz="4800" b="1" dirty="0">
                <a:solidFill>
                  <a:schemeClr val="tx1"/>
                </a:solidFill>
              </a:rPr>
              <a:t>- </a:t>
            </a:r>
            <a:endParaRPr lang="ar-EG" altLang="en-US" sz="4800" b="1" dirty="0">
              <a:solidFill>
                <a:schemeClr val="tx1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في يوم </a:t>
            </a:r>
            <a:r>
              <a:rPr lang="ar-SA" altLang="en-US" sz="6600" b="1" dirty="0" err="1"/>
              <a:t>بلوايا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 أصابوني وكان الرب </a:t>
            </a:r>
            <a:endParaRPr lang="en-US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سندي وأخرجني للرحب.  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  وخلصني بمسرته 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4800" b="1" dirty="0"/>
              <a:t>(مز ١٨: ١٨، ١٩).</a:t>
            </a:r>
            <a:endParaRPr lang="en-US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61019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98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4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6600" b="1" dirty="0">
                <a:solidFill>
                  <a:schemeClr val="tx1"/>
                </a:solidFill>
              </a:rPr>
              <a:t> 3</a:t>
            </a:r>
            <a:r>
              <a:rPr lang="ar-SA" altLang="en-US" sz="6600" b="1" dirty="0">
                <a:solidFill>
                  <a:schemeClr val="tx1"/>
                </a:solidFill>
              </a:rPr>
              <a:t>- </a:t>
            </a:r>
            <a:endParaRPr lang="ar-EG" altLang="en-US" sz="6600" b="1" dirty="0">
              <a:solidFill>
                <a:schemeClr val="tx1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في يوم ضيقي</a:t>
            </a:r>
            <a:r>
              <a:rPr lang="ar-EG" altLang="en-US" sz="6600" b="1" dirty="0"/>
              <a:t>.</a:t>
            </a: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 أدعوك فأنت المجيب</a:t>
            </a:r>
            <a:endParaRPr lang="en-US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لأنك عظيم أنت وصانع. 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6600" b="1" dirty="0"/>
              <a:t>عجائب ما أعظمك </a:t>
            </a:r>
            <a:endParaRPr lang="ar-EG" altLang="en-US" sz="66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/>
              <a:t>(مز ٨٦: ٧، ١٠).</a:t>
            </a:r>
            <a:endParaRPr lang="en-US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45058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4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/>
            <a:r>
              <a:rPr lang="ar-EG" altLang="en-US" sz="5400" b="1" dirty="0">
                <a:solidFill>
                  <a:schemeClr val="tx1"/>
                </a:solidFill>
              </a:rPr>
              <a:t> 4</a:t>
            </a:r>
            <a:r>
              <a:rPr lang="ar-SA" altLang="en-US" sz="5400" b="1" dirty="0">
                <a:solidFill>
                  <a:schemeClr val="tx1"/>
                </a:solidFill>
              </a:rPr>
              <a:t>- </a:t>
            </a:r>
            <a:endParaRPr lang="ar-EG" altLang="en-US" sz="5400" b="1" dirty="0">
              <a:solidFill>
                <a:schemeClr val="tx1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في يوم ضيقي.</a:t>
            </a:r>
            <a:endParaRPr lang="ar-EG" altLang="en-US" sz="72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لا تحجب وَجْهَك عني</a:t>
            </a:r>
            <a:endParaRPr lang="en-US" altLang="en-US" sz="72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أشرفتَ من علو قدسك.   </a:t>
            </a:r>
            <a:endParaRPr lang="ar-EG" altLang="en-US" sz="72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وأطلقتني لأسبحك. </a:t>
            </a:r>
            <a:endParaRPr lang="ar-EG" altLang="en-US" sz="7200" b="1" dirty="0"/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4400" b="1" dirty="0"/>
              <a:t>(مز ١٠٢: ٢، ١٩).</a:t>
            </a:r>
            <a:endParaRPr lang="en-US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63763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+ قال الرب: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ادعني في يوم الضيق 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  أنقذك.     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>
                <a:solidFill>
                  <a:srgbClr val="005024"/>
                </a:solidFill>
              </a:rPr>
              <a:t>فتمجدني لأَنِّي فاديك </a:t>
            </a:r>
            <a:endParaRPr lang="ar-EG" altLang="en-US" sz="7200" b="1" dirty="0">
              <a:solidFill>
                <a:srgbClr val="005024"/>
              </a:solidFill>
            </a:endParaRPr>
          </a:p>
          <a:p>
            <a:pPr marL="0" indent="0" algn="ctr" rtl="1" eaLnBrk="1" hangingPunct="1">
              <a:buFont typeface="Arial" panose="020B0604020202020204" pitchFamily="34" charset="0"/>
              <a:buNone/>
            </a:pPr>
            <a:r>
              <a:rPr lang="ar-SA" altLang="en-US" sz="5400" b="1" dirty="0">
                <a:solidFill>
                  <a:srgbClr val="005024"/>
                </a:solidFill>
              </a:rPr>
              <a:t>(مز ٥٠: ١٥)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en-US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8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2945</TotalTime>
  <Words>351</Words>
  <Application>Microsoft Office PowerPoint</Application>
  <PresentationFormat>عرض على الشاشة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2024-09-12T11:15:14Z</dcterms:modified>
</cp:coreProperties>
</file>