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179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في وقفتي في قدامك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600200"/>
            <a:ext cx="99821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اديلك عمري اللي جاي</a:t>
            </a:r>
            <a:br>
              <a:rPr lang="en-US" sz="7200" b="1" dirty="0"/>
            </a:br>
            <a:r>
              <a:rPr lang="ar-EG" sz="7200" b="1" dirty="0"/>
              <a:t>وكل </a:t>
            </a:r>
            <a:r>
              <a:rPr lang="ar-EG" sz="7200" b="1" dirty="0" err="1"/>
              <a:t>شئ</a:t>
            </a:r>
            <a:r>
              <a:rPr lang="ar-EG" sz="7200" b="1" dirty="0"/>
              <a:t> يا ماليني ضي</a:t>
            </a:r>
            <a:br>
              <a:rPr lang="en-US" sz="7200" b="1" dirty="0"/>
            </a:br>
            <a:r>
              <a:rPr lang="en-US" sz="7200" b="1" dirty="0"/>
              <a:t>)</a:t>
            </a:r>
            <a:r>
              <a:rPr lang="ar-EG" sz="7200" b="1" dirty="0"/>
              <a:t>بأنوارك</a:t>
            </a:r>
            <a:r>
              <a:rPr lang="en-US" sz="7200" b="1" dirty="0"/>
              <a:t>2(</a:t>
            </a: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860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024"/>
                </a:solidFill>
              </a:rPr>
              <a:t>(في وقفتي قدامك</a:t>
            </a:r>
            <a:br>
              <a:rPr lang="en-US" sz="7200" b="1" dirty="0">
                <a:solidFill>
                  <a:srgbClr val="005024"/>
                </a:solidFill>
              </a:rPr>
            </a:br>
            <a:r>
              <a:rPr lang="ar-EG" sz="7200" b="1" dirty="0">
                <a:solidFill>
                  <a:srgbClr val="005024"/>
                </a:solidFill>
              </a:rPr>
              <a:t> في سجدتي لجلالك)2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اشوف </a:t>
            </a:r>
            <a:r>
              <a:rPr lang="ar-EG" sz="7200" b="1" dirty="0" err="1">
                <a:solidFill>
                  <a:srgbClr val="005024"/>
                </a:solidFill>
              </a:rPr>
              <a:t>بهائك</a:t>
            </a:r>
            <a:r>
              <a:rPr lang="ar-EG" sz="7200" b="1" dirty="0">
                <a:solidFill>
                  <a:srgbClr val="005024"/>
                </a:solidFill>
              </a:rPr>
              <a:t> وانسبي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(فيك وف كمال جمالك)2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7200" b="1" dirty="0">
              <a:solidFill>
                <a:srgbClr val="005024"/>
              </a:solidFill>
            </a:endParaRPr>
          </a:p>
          <a:p>
            <a:pPr algn="ctr" rtl="1"/>
            <a:endParaRPr lang="ar-EG" sz="7200" b="1" i="0" dirty="0">
              <a:solidFill>
                <a:srgbClr val="005024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699616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478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 ايدك شبع وري</a:t>
            </a:r>
            <a:br>
              <a:rPr lang="en-US" sz="8000" b="1" dirty="0"/>
            </a:br>
            <a:r>
              <a:rPr lang="ar-EG" sz="8000" b="1" dirty="0"/>
              <a:t>مالك زي تنعم ع الحي</a:t>
            </a:r>
            <a:br>
              <a:rPr lang="en-US" sz="8000" b="1" dirty="0"/>
            </a:br>
            <a:r>
              <a:rPr lang="en-US" sz="8000" b="1" dirty="0"/>
              <a:t>)</a:t>
            </a:r>
            <a:r>
              <a:rPr lang="ar-EG" sz="8000" b="1" dirty="0"/>
              <a:t>برضاك</a:t>
            </a:r>
            <a:r>
              <a:rPr lang="en-US" sz="8000" b="1" dirty="0"/>
              <a:t>2(</a:t>
            </a: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32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600200"/>
            <a:ext cx="99821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اديلك عمري اللي جاي</a:t>
            </a:r>
            <a:br>
              <a:rPr lang="en-US" sz="7200" b="1" dirty="0"/>
            </a:br>
            <a:r>
              <a:rPr lang="ar-EG" sz="7200" b="1" dirty="0"/>
              <a:t>وكل </a:t>
            </a:r>
            <a:r>
              <a:rPr lang="ar-EG" sz="7200" b="1" dirty="0" err="1"/>
              <a:t>شئ</a:t>
            </a:r>
            <a:r>
              <a:rPr lang="ar-EG" sz="7200" b="1" dirty="0"/>
              <a:t> يا ماليني ضي</a:t>
            </a:r>
            <a:br>
              <a:rPr lang="en-US" sz="7200" b="1" dirty="0"/>
            </a:br>
            <a:r>
              <a:rPr lang="en-US" sz="7200" b="1" dirty="0"/>
              <a:t>)</a:t>
            </a:r>
            <a:r>
              <a:rPr lang="ar-EG" sz="7200" b="1" dirty="0"/>
              <a:t>بأنوارك</a:t>
            </a:r>
            <a:r>
              <a:rPr lang="en-US" sz="7200" b="1" dirty="0"/>
              <a:t>2(</a:t>
            </a: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33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024"/>
                </a:solidFill>
              </a:rPr>
              <a:t>(في وقفتي قدامك</a:t>
            </a:r>
            <a:br>
              <a:rPr lang="en-US" sz="7200" b="1" dirty="0">
                <a:solidFill>
                  <a:srgbClr val="005024"/>
                </a:solidFill>
              </a:rPr>
            </a:br>
            <a:r>
              <a:rPr lang="ar-EG" sz="7200" b="1" dirty="0">
                <a:solidFill>
                  <a:srgbClr val="005024"/>
                </a:solidFill>
              </a:rPr>
              <a:t> في سجدتي لجلالك)2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اشوف </a:t>
            </a:r>
            <a:r>
              <a:rPr lang="ar-EG" sz="7200" b="1" dirty="0" err="1">
                <a:solidFill>
                  <a:srgbClr val="005024"/>
                </a:solidFill>
              </a:rPr>
              <a:t>بهائك</a:t>
            </a:r>
            <a:r>
              <a:rPr lang="ar-EG" sz="7200" b="1" dirty="0">
                <a:solidFill>
                  <a:srgbClr val="005024"/>
                </a:solidFill>
              </a:rPr>
              <a:t> وانسبي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(فيك وف كمال جمالك)2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7200" b="1" dirty="0">
              <a:solidFill>
                <a:srgbClr val="005024"/>
              </a:solidFill>
            </a:endParaRPr>
          </a:p>
          <a:p>
            <a:pPr algn="ctr" rtl="1"/>
            <a:endParaRPr lang="ar-EG" sz="7200" b="1" i="0" dirty="0">
              <a:solidFill>
                <a:srgbClr val="005024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46343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197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جميلك ما يوفيه</a:t>
            </a:r>
            <a:br>
              <a:rPr lang="en-US" sz="8000" b="1" dirty="0"/>
            </a:br>
            <a:r>
              <a:rPr lang="ar-EG" sz="8000" b="1" dirty="0"/>
              <a:t>ولا يكفيه شكري فيه</a:t>
            </a:r>
            <a:br>
              <a:rPr lang="en-US" sz="8000" b="1" dirty="0"/>
            </a:br>
            <a:r>
              <a:rPr lang="en-US" sz="8000" b="1" dirty="0"/>
              <a:t>)</a:t>
            </a:r>
            <a:r>
              <a:rPr lang="ar-EG" sz="8000" b="1" dirty="0"/>
              <a:t>وف اكرامك)2</a:t>
            </a: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7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716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باجيلك</a:t>
            </a:r>
            <a:r>
              <a:rPr lang="ar-EG" sz="8000" b="1" dirty="0"/>
              <a:t> بقلب</a:t>
            </a:r>
            <a:r>
              <a:rPr lang="en-US" sz="8000" b="1" dirty="0"/>
              <a:t> </a:t>
            </a:r>
            <a:r>
              <a:rPr lang="ar-EG" sz="8000" b="1" dirty="0"/>
              <a:t>ماليه</a:t>
            </a:r>
            <a:br>
              <a:rPr lang="en-US" sz="8000" b="1" dirty="0"/>
            </a:br>
            <a:r>
              <a:rPr lang="ar-EG" sz="8000" b="1" dirty="0"/>
              <a:t>حبك</a:t>
            </a:r>
            <a:r>
              <a:rPr lang="en-US" sz="8000" b="1" dirty="0"/>
              <a:t> </a:t>
            </a:r>
            <a:r>
              <a:rPr lang="ar-EG" sz="8000" b="1" dirty="0"/>
              <a:t>وغانيه اسرته بيه</a:t>
            </a:r>
            <a:br>
              <a:rPr lang="en-US" sz="8000" b="1" dirty="0"/>
            </a:br>
            <a:r>
              <a:rPr lang="ar-EG" sz="8000" b="1" dirty="0"/>
              <a:t>(</a:t>
            </a:r>
            <a:r>
              <a:rPr lang="ar-EG" sz="8000" b="1" dirty="0" err="1"/>
              <a:t>وبألامك</a:t>
            </a:r>
            <a:r>
              <a:rPr lang="ar-EG" sz="8000" b="1" dirty="0"/>
              <a:t>)2</a:t>
            </a: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04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024"/>
                </a:solidFill>
              </a:rPr>
              <a:t>(في وقفتي قدامك</a:t>
            </a:r>
            <a:br>
              <a:rPr lang="en-US" sz="7200" b="1" dirty="0">
                <a:solidFill>
                  <a:srgbClr val="005024"/>
                </a:solidFill>
              </a:rPr>
            </a:br>
            <a:r>
              <a:rPr lang="ar-EG" sz="7200" b="1" dirty="0">
                <a:solidFill>
                  <a:srgbClr val="005024"/>
                </a:solidFill>
              </a:rPr>
              <a:t> في سجدتي لجلالك)2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اشوف </a:t>
            </a:r>
            <a:r>
              <a:rPr lang="ar-EG" sz="7200" b="1" dirty="0" err="1">
                <a:solidFill>
                  <a:srgbClr val="005024"/>
                </a:solidFill>
              </a:rPr>
              <a:t>بهائك</a:t>
            </a:r>
            <a:r>
              <a:rPr lang="ar-EG" sz="7200" b="1" dirty="0">
                <a:solidFill>
                  <a:srgbClr val="005024"/>
                </a:solidFill>
              </a:rPr>
              <a:t> وانسبي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(فيك وف كمال جمالك)2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7200" b="1" dirty="0">
              <a:solidFill>
                <a:srgbClr val="005024"/>
              </a:solidFill>
            </a:endParaRPr>
          </a:p>
          <a:p>
            <a:pPr algn="ctr" rtl="1"/>
            <a:endParaRPr lang="ar-EG" sz="7200" b="1" i="0" dirty="0">
              <a:solidFill>
                <a:srgbClr val="005024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971617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024"/>
                </a:solidFill>
              </a:rPr>
              <a:t>(في وقفتي قدامك</a:t>
            </a:r>
            <a:br>
              <a:rPr lang="en-US" sz="7200" b="1" dirty="0">
                <a:solidFill>
                  <a:srgbClr val="005024"/>
                </a:solidFill>
              </a:rPr>
            </a:br>
            <a:r>
              <a:rPr lang="ar-EG" sz="7200" b="1" dirty="0">
                <a:solidFill>
                  <a:srgbClr val="005024"/>
                </a:solidFill>
              </a:rPr>
              <a:t> في سجدتي لجلالك)2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اشوف </a:t>
            </a:r>
            <a:r>
              <a:rPr lang="ar-EG" sz="7200" b="1" dirty="0" err="1">
                <a:solidFill>
                  <a:srgbClr val="005024"/>
                </a:solidFill>
              </a:rPr>
              <a:t>بهائك</a:t>
            </a:r>
            <a:r>
              <a:rPr lang="ar-EG" sz="7200" b="1" dirty="0">
                <a:solidFill>
                  <a:srgbClr val="005024"/>
                </a:solidFill>
              </a:rPr>
              <a:t> وانسبي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(فيك وف كمال جمالك)2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7200" b="1" dirty="0">
              <a:solidFill>
                <a:srgbClr val="005024"/>
              </a:solidFill>
            </a:endParaRPr>
          </a:p>
          <a:p>
            <a:pPr algn="ctr" rtl="1"/>
            <a:endParaRPr lang="ar-EG" sz="7200" b="1" i="0" dirty="0">
              <a:solidFill>
                <a:srgbClr val="005024"/>
              </a:solidFill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1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اشوفك اجري عليك</a:t>
            </a:r>
            <a:br>
              <a:rPr lang="en-US" sz="8000" b="1" dirty="0"/>
            </a:br>
            <a:r>
              <a:rPr lang="ar-EG" sz="8000" b="1" dirty="0"/>
              <a:t>اهيم فيك اشبع بيك</a:t>
            </a:r>
            <a:br>
              <a:rPr lang="en-US" sz="8000" b="1" dirty="0"/>
            </a:br>
            <a:r>
              <a:rPr lang="en-US" sz="8000" b="1" dirty="0"/>
              <a:t>)</a:t>
            </a:r>
            <a:r>
              <a:rPr lang="ar-EG" sz="8000" b="1" dirty="0"/>
              <a:t>وبرؤياك</a:t>
            </a:r>
            <a:r>
              <a:rPr lang="en-US" sz="8000" b="1" dirty="0"/>
              <a:t> 2(</a:t>
            </a:r>
            <a:endParaRPr lang="ar-EG" sz="8000" b="1" dirty="0"/>
          </a:p>
          <a:p>
            <a:pPr algn="ctr" rtl="1"/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458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امجدك تسبيحي ليك</a:t>
            </a:r>
          </a:p>
          <a:p>
            <a:pPr algn="ctr" rtl="1"/>
            <a:r>
              <a:rPr lang="en-US" sz="8000" b="1" dirty="0"/>
              <a:t> </a:t>
            </a:r>
            <a:r>
              <a:rPr lang="ar-EG" sz="8000" b="1" dirty="0"/>
              <a:t>تعظيمي فيك</a:t>
            </a:r>
            <a:br>
              <a:rPr lang="en-US" sz="8000" b="1" dirty="0"/>
            </a:br>
            <a:r>
              <a:rPr lang="ar-EG" sz="8000" b="1" dirty="0"/>
              <a:t>عيني عليك</a:t>
            </a:r>
            <a:br>
              <a:rPr lang="en-US" sz="8000" b="1" dirty="0"/>
            </a:br>
            <a:r>
              <a:rPr lang="en-US" sz="8000" b="1" dirty="0"/>
              <a:t>)</a:t>
            </a:r>
            <a:r>
              <a:rPr lang="ar-EG" sz="8000" b="1" dirty="0"/>
              <a:t>تترجاك</a:t>
            </a:r>
            <a:r>
              <a:rPr lang="en-US" sz="8000" b="1" dirty="0"/>
              <a:t>2(</a:t>
            </a: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59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024"/>
                </a:solidFill>
              </a:rPr>
              <a:t>(في وقفتي قدامك</a:t>
            </a:r>
            <a:br>
              <a:rPr lang="en-US" sz="7200" b="1" dirty="0">
                <a:solidFill>
                  <a:srgbClr val="005024"/>
                </a:solidFill>
              </a:rPr>
            </a:br>
            <a:r>
              <a:rPr lang="ar-EG" sz="7200" b="1" dirty="0">
                <a:solidFill>
                  <a:srgbClr val="005024"/>
                </a:solidFill>
              </a:rPr>
              <a:t> في سجدتي لجلالك)2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اشوف </a:t>
            </a:r>
            <a:r>
              <a:rPr lang="ar-EG" sz="7200" b="1" dirty="0" err="1">
                <a:solidFill>
                  <a:srgbClr val="005024"/>
                </a:solidFill>
              </a:rPr>
              <a:t>بهائك</a:t>
            </a:r>
            <a:r>
              <a:rPr lang="ar-EG" sz="7200" b="1" dirty="0">
                <a:solidFill>
                  <a:srgbClr val="005024"/>
                </a:solidFill>
              </a:rPr>
              <a:t> وانسبي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(فيك وف كمال جمالك)2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7200" b="1" dirty="0">
              <a:solidFill>
                <a:srgbClr val="005024"/>
              </a:solidFill>
            </a:endParaRPr>
          </a:p>
          <a:p>
            <a:pPr algn="ctr" rtl="1"/>
            <a:endParaRPr lang="ar-EG" sz="7200" b="1" i="0" dirty="0">
              <a:solidFill>
                <a:srgbClr val="005024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5509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2435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وجودك في كل مكان</a:t>
            </a:r>
            <a:br>
              <a:rPr lang="ar-EG" sz="8000" b="1" dirty="0"/>
            </a:br>
            <a:r>
              <a:rPr lang="ar-EG" sz="8000" b="1" dirty="0"/>
              <a:t> يدي الامان  حب وحنان</a:t>
            </a:r>
            <a:br>
              <a:rPr lang="en-US" sz="8000" b="1" dirty="0"/>
            </a:br>
            <a:r>
              <a:rPr lang="en-US" sz="8000" b="1" dirty="0"/>
              <a:t>)</a:t>
            </a:r>
            <a:r>
              <a:rPr lang="ar-EG" sz="8000" b="1" dirty="0"/>
              <a:t>من غناك</a:t>
            </a:r>
            <a:r>
              <a:rPr lang="en-US" sz="8000" b="1" dirty="0"/>
              <a:t>2(</a:t>
            </a: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177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60480"/>
            <a:ext cx="99821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حضورك فوق الزمان</a:t>
            </a:r>
            <a:br>
              <a:rPr lang="ar-EG" sz="7200" b="1" dirty="0"/>
            </a:br>
            <a:r>
              <a:rPr lang="ar-EG" sz="7200" b="1" dirty="0"/>
              <a:t> مالي الكيان عين الايمان</a:t>
            </a:r>
            <a:br>
              <a:rPr lang="en-US" sz="7200" b="1" dirty="0"/>
            </a:br>
            <a:r>
              <a:rPr lang="en-US" sz="7200" b="1" dirty="0"/>
              <a:t>)</a:t>
            </a:r>
            <a:r>
              <a:rPr lang="ar-EG" sz="7200" b="1" dirty="0"/>
              <a:t>في تراك</a:t>
            </a:r>
            <a:r>
              <a:rPr lang="en-US" sz="7200" b="1" dirty="0"/>
              <a:t>2(</a:t>
            </a:r>
            <a:endParaRPr lang="ar-SA" altLang="en-US" sz="72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076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024"/>
                </a:solidFill>
              </a:rPr>
              <a:t>(في وقفتي قدامك</a:t>
            </a:r>
            <a:br>
              <a:rPr lang="en-US" sz="7200" b="1" dirty="0">
                <a:solidFill>
                  <a:srgbClr val="005024"/>
                </a:solidFill>
              </a:rPr>
            </a:br>
            <a:r>
              <a:rPr lang="ar-EG" sz="7200" b="1" dirty="0">
                <a:solidFill>
                  <a:srgbClr val="005024"/>
                </a:solidFill>
              </a:rPr>
              <a:t> في سجدتي لجلالك)2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اشوف </a:t>
            </a:r>
            <a:r>
              <a:rPr lang="ar-EG" sz="7200" b="1" dirty="0" err="1">
                <a:solidFill>
                  <a:srgbClr val="005024"/>
                </a:solidFill>
              </a:rPr>
              <a:t>بهائك</a:t>
            </a:r>
            <a:r>
              <a:rPr lang="ar-EG" sz="7200" b="1" dirty="0">
                <a:solidFill>
                  <a:srgbClr val="005024"/>
                </a:solidFill>
              </a:rPr>
              <a:t> وانسبي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EG" sz="7200" b="1" dirty="0">
                <a:solidFill>
                  <a:srgbClr val="005024"/>
                </a:solidFill>
              </a:rPr>
              <a:t>(فيك وف كمال جمالك)2</a:t>
            </a:r>
            <a:endParaRPr lang="en-US" sz="7200" b="1" dirty="0">
              <a:solidFill>
                <a:srgbClr val="005024"/>
              </a:solidFill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en-US" sz="7200" b="1" dirty="0">
              <a:solidFill>
                <a:srgbClr val="005024"/>
              </a:solidFill>
            </a:endParaRPr>
          </a:p>
          <a:p>
            <a:pPr algn="ctr" rtl="1"/>
            <a:endParaRPr lang="ar-EG" sz="7200" b="1" i="0" dirty="0">
              <a:solidFill>
                <a:srgbClr val="005024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521010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447800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في ايدك شبع وري</a:t>
            </a:r>
            <a:br>
              <a:rPr lang="en-US" sz="8000" b="1" dirty="0"/>
            </a:br>
            <a:r>
              <a:rPr lang="ar-EG" sz="8000" b="1" dirty="0"/>
              <a:t>مالك زي تنعم ع الحي</a:t>
            </a:r>
            <a:br>
              <a:rPr lang="en-US" sz="8000" b="1" dirty="0"/>
            </a:br>
            <a:r>
              <a:rPr lang="en-US" sz="8000" b="1" dirty="0"/>
              <a:t>)</a:t>
            </a:r>
            <a:r>
              <a:rPr lang="ar-EG" sz="8000" b="1" dirty="0"/>
              <a:t>برضاك</a:t>
            </a:r>
            <a:r>
              <a:rPr lang="en-US" sz="8000" b="1" dirty="0"/>
              <a:t>2(</a:t>
            </a:r>
            <a:endParaRPr lang="ar-SA" altLang="en-US" sz="8000" b="1" dirty="0"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155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2932</TotalTime>
  <Words>276</Words>
  <Application>Microsoft Office PowerPoint</Application>
  <PresentationFormat>عرض على الشاشة (4:3)</PresentationFormat>
  <Paragraphs>31</Paragraphs>
  <Slides>18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23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225</cp:revision>
  <dcterms:created xsi:type="dcterms:W3CDTF">2021-12-07T14:30:00Z</dcterms:created>
  <dcterms:modified xsi:type="dcterms:W3CDTF">2024-09-12T11:14:50Z</dcterms:modified>
</cp:coreProperties>
</file>