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29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في هذه الليلة سلمتُه أمري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46580"/>
            <a:ext cx="9982199" cy="4387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في هذه الليلة سلمته أمري بجاذب الحب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ملكته قلبي في هذه الليلة سلمته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أمري في وسط السكون أقترب ربي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والقلب في شجون من حمأة الذنب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87442"/>
            <a:ext cx="9982199" cy="6532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والليل في انكسار فكرت في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الأنتظار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20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بحب قال لي: لم أدع يومًا بار</a:t>
            </a:r>
          </a:p>
          <a:p>
            <a:pPr>
              <a:lnSpc>
                <a:spcPct val="200000"/>
              </a:lnSpc>
            </a:pPr>
            <a:br>
              <a:rPr lang="ar-EG" sz="5400" b="1" dirty="0"/>
            </a:br>
            <a:endParaRPr lang="ar-SA" altLang="en-US" sz="54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2923</TotalTime>
  <Words>46</Words>
  <Application>Microsoft Office PowerPoint</Application>
  <PresentationFormat>عرض على الشاشة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225</cp:revision>
  <dcterms:created xsi:type="dcterms:W3CDTF">2021-12-07T14:30:00Z</dcterms:created>
  <dcterms:modified xsi:type="dcterms:W3CDTF">2024-09-12T11:10:36Z</dcterms:modified>
</cp:coreProperties>
</file>