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ناس طلوع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37066"/>
            <a:ext cx="9982199" cy="6220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ناس طلو ع الدني وشافوا القمر </a:t>
            </a:r>
          </a:p>
          <a:p>
            <a:pPr algn="ctr" rtl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شافوا الشمس وتمتعوا بكومة صور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عاشوا الحياة وجمعوا أيام </a:t>
            </a:r>
            <a:endParaRPr lang="en-US" sz="5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وعند النهاية ما بقى منهم أثر</a:t>
            </a:r>
            <a:br>
              <a:rPr lang="ar-EG" sz="5400" b="1" dirty="0"/>
            </a:br>
            <a:endParaRPr lang="ar-SA" altLang="en-US" sz="54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4974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وفيه ناس حبوا يغيروا حال الوجود </a:t>
            </a:r>
          </a:p>
          <a:p>
            <a:pPr algn="ctr" rtl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وتعلقوا بأحلام ما إلها حدود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 سدود لكن بقي من ذكرهم بس الخبر</a:t>
            </a:r>
            <a:br>
              <a:rPr lang="ar-EG" sz="5400" b="1" dirty="0"/>
            </a:br>
            <a:endParaRPr lang="ar-SA" altLang="en-US" sz="54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1766"/>
            <a:ext cx="9982199" cy="6082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وفي شخص شرف ع الدني شي كم سنة</a:t>
            </a:r>
            <a:endParaRPr lang="en-US" sz="4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0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هز الوجود وغير دروب الدني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وذاق الفقر كرمالنا وهو الغني </a:t>
            </a:r>
          </a:p>
          <a:p>
            <a:pPr algn="ctr" rtl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وفوق الصليب اتألم وعنا صبر</a:t>
            </a:r>
            <a:br>
              <a:rPr lang="ar-EG" sz="5400" b="1" dirty="0"/>
            </a:br>
            <a:endParaRPr lang="ar-SA" altLang="en-US" sz="54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72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84449"/>
            <a:ext cx="9982199" cy="60593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effectLst/>
              </a:rPr>
              <a:t>اسمه إله المجد يسوع الغني </a:t>
            </a:r>
            <a:endParaRPr lang="en-US" sz="6600" b="1" dirty="0">
              <a:effectLst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effectLst/>
              </a:rPr>
              <a:t>اللي بدمه غسل ذنوب البشر</a:t>
            </a:r>
          </a:p>
          <a:p>
            <a:pPr>
              <a:lnSpc>
                <a:spcPct val="150000"/>
              </a:lnSpc>
            </a:pPr>
            <a:br>
              <a:rPr lang="ar-EG" sz="6600" b="1" dirty="0">
                <a:effectLst/>
              </a:rPr>
            </a:br>
            <a:endParaRPr lang="ar-SA" altLang="en-US" sz="66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91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2924</TotalTime>
  <Words>86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2024-09-12T11:08:57Z</dcterms:modified>
</cp:coreProperties>
</file>