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294" r:id="rId4"/>
    <p:sldId id="29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ملء الزمان  جاء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51810"/>
            <a:ext cx="9982199" cy="6763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ملء الزمان جاء للإنسان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حب الله الفائق وأحشاء الحنان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ليس كديان يقضي بالهوان</a:t>
            </a:r>
            <a:br>
              <a:rPr lang="ar-EG" sz="60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على نفوسنا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الخاطية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بل يعطي الأمان</a:t>
            </a:r>
            <a:br>
              <a:rPr lang="ar-EG" sz="6000" b="1" dirty="0"/>
            </a:br>
            <a:endParaRPr lang="ar-SA" altLang="en-US" sz="6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60911"/>
            <a:ext cx="9982199" cy="6901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اشتاق للبنين على مر السنين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ليعطيهم عطايا ويمحو الأنين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وينزع المرارة بيد الحنان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ويعطيهم شفاؤه ميراثه الثمين</a:t>
            </a:r>
            <a:br>
              <a:rPr lang="ar-EG" sz="6000" b="1" dirty="0"/>
            </a:br>
            <a:endParaRPr lang="ar-SA" altLang="en-US" sz="6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576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823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من أفكار حماقة وقلب شرير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لناموس المحبة وذهن مستنير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بمراحم أبدية وعطف غزير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وقوة علوية بروحه الأمين</a:t>
            </a:r>
          </a:p>
        </p:txBody>
      </p:sp>
    </p:spTree>
    <p:extLst>
      <p:ext uri="{BB962C8B-B14F-4D97-AF65-F5344CB8AC3E}">
        <p14:creationId xmlns:p14="http://schemas.microsoft.com/office/powerpoint/2010/main" val="2219241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</TotalTime>
  <Words>70</Words>
  <Application>Microsoft Office PowerPoint</Application>
  <PresentationFormat>عرض على الشاشة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224</cp:revision>
  <dcterms:created xsi:type="dcterms:W3CDTF">2021-12-07T14:30:00Z</dcterms:created>
  <dcterms:modified xsi:type="dcterms:W3CDTF">2024-09-12T11:06:06Z</dcterms:modified>
</cp:coreProperties>
</file>