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4" r:id="rId4"/>
    <p:sldId id="295" r:id="rId5"/>
    <p:sldId id="296" r:id="rId6"/>
    <p:sldId id="29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-7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089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في مطلع الزمان  تألق الضياء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7946"/>
            <a:ext cx="9982199" cy="7502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br>
              <a:rPr lang="ar-EG" sz="60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مطلع الزمان تألق الضياء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واستقبل الانسان هدية السماء</a:t>
            </a:r>
            <a:br>
              <a:rPr lang="ar-EG" sz="5400" b="1" dirty="0"/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بشرى لنا جاء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</a:rPr>
              <a:t>المسيا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ليمسح الدموع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ان اسمه يسوع</a:t>
            </a:r>
            <a:br>
              <a:rPr lang="ar-EG" sz="5400" b="1" dirty="0"/>
            </a:br>
            <a:endParaRPr lang="ar-SA" altLang="en-US" sz="6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6747"/>
            <a:ext cx="9982199" cy="6218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br>
              <a:rPr lang="ar-EG" sz="60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يا أرض جاء النور فبدد الظلام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وأعتق المـأسور وخفف الالام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يا أيها المشتاق هيا لمذود الوليد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نهدي له النشيد</a:t>
            </a:r>
            <a:endParaRPr lang="ar-SA" altLang="en-US" sz="6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443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1376"/>
            <a:ext cx="9982199" cy="857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قد بشر الملاك بالمجد للرعاة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هيا اسرعوا هناك لمنبع الحياة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تلقون طفلا سرمديا عيناه للإنسان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تشع بالحنان</a:t>
            </a:r>
            <a:br>
              <a:rPr lang="ar-EG" sz="5400" b="1" dirty="0"/>
            </a:br>
            <a:br>
              <a:rPr lang="ar-EG" sz="5400" b="1" dirty="0"/>
            </a:br>
            <a:endParaRPr lang="ar-SA" altLang="en-US" sz="54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49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076"/>
            <a:ext cx="9982199" cy="8713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4-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بالحب يا مولود قد جئت دنيانا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فليمتل الوجود بالشكر الحانا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وليشرق الرجاء حيا في داخل القلوب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بربنا المحبوب</a:t>
            </a:r>
            <a:br>
              <a:rPr lang="ar-EG" sz="5400" b="1" dirty="0"/>
            </a:br>
            <a:br>
              <a:rPr lang="ar-EG" sz="5400" b="1" dirty="0"/>
            </a:br>
            <a:endParaRPr lang="ar-SA" altLang="en-US" sz="54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1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4805"/>
            <a:ext cx="9982199" cy="9648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5-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يا نجمة الوهاج أشرق على قلبي</a:t>
            </a:r>
            <a:br>
              <a:rPr lang="ar-EG" sz="5400" b="1" i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>
                <a:solidFill>
                  <a:srgbClr val="000000"/>
                </a:solidFill>
                <a:effectLst/>
                <a:latin typeface="Helvetica Neue"/>
              </a:rPr>
              <a:t>فـأنني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محتاج للنور والحب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دعني مع المسيح احيا مكرسا نفسي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لروحه القدس</a:t>
            </a:r>
          </a:p>
          <a:p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ar-SA" altLang="en-US" sz="54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95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129</Words>
  <Application>Microsoft Office PowerPoint</Application>
  <PresentationFormat>عرض على الشاشة (4:3)</PresentationFormat>
  <Paragraphs>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225</cp:revision>
  <dcterms:created xsi:type="dcterms:W3CDTF">2021-12-07T14:30:00Z</dcterms:created>
  <dcterms:modified xsi:type="dcterms:W3CDTF">2024-09-12T11:04:38Z</dcterms:modified>
</cp:coreProperties>
</file>