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محضرك مد </a:t>
            </a:r>
            <a:r>
              <a:rPr lang="ar-EG" sz="7200" b="1" dirty="0" err="1"/>
              <a:t>إيديك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9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محضرك 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والمسنا لمسة شفاء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الوشوش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امسح نقوش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الحزن والبكا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واللي هرب جوه خوفه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تلقاه عينيك وتشوفه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وبالأمان تملا جوفه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تشفي اللي فيك احتمى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محضرك 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واغمرنا بنهر الحرية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واللي في ماضيه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تايه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ناديه جدد أشواقه المطفية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36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واللي في جب الأسر تجيله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وتمد له وعدك تديله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ويشوفك يعلا بترتيله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فوق أمواج العبودية</a:t>
            </a:r>
          </a:p>
          <a:p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8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2923</TotalTime>
  <Words>74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2024-09-12T10:59:49Z</dcterms:modified>
</cp:coreProperties>
</file>