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94" r:id="rId4"/>
    <p:sldId id="295" r:id="rId5"/>
    <p:sldId id="29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محضرك مد </a:t>
            </a:r>
            <a:r>
              <a:rPr lang="ar-EG" sz="7200" b="1" dirty="0" err="1"/>
              <a:t>إيديك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4936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محضرك مد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إيديك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والمسنا لمسة شفاء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وم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الوشوش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امسح نقوش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الحزن والبكا</a:t>
            </a:r>
            <a:br>
              <a:rPr lang="ar-EG" sz="7200" b="1" dirty="0"/>
            </a:b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920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واللي هرب جوه خوفه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تلقاه عينيك وتشوفه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وبالأمان تملا جوفه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تشفي اللي فيك احتمى</a:t>
            </a:r>
            <a:br>
              <a:rPr lang="ar-EG" sz="7200" b="1" dirty="0"/>
            </a:b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73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محضرك مد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إيديك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واغمرنا بنهر الحرية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واللي في ماضيه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تايه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ناديه جدد أشواقه المطفية</a:t>
            </a:r>
            <a:br>
              <a:rPr lang="ar-EG" sz="7200" b="1" dirty="0"/>
            </a:b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63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44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واللي في جب الأسر تجيله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وتمد له وعدك تديله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ويشوفك يعلا بترتيله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فوق أمواج العبودية</a:t>
            </a:r>
          </a:p>
          <a:p>
            <a:br>
              <a:rPr lang="ar-EG" sz="7200" b="1" dirty="0"/>
            </a:b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685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2923</TotalTime>
  <Words>74</Words>
  <Application>Microsoft Office PowerPoint</Application>
  <PresentationFormat>عرض على الشاشة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224</cp:revision>
  <dcterms:created xsi:type="dcterms:W3CDTF">2021-12-07T14:30:00Z</dcterms:created>
  <dcterms:modified xsi:type="dcterms:W3CDTF">2024-09-12T10:59:49Z</dcterms:modified>
</cp:coreProperties>
</file>