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4" r:id="rId4"/>
    <p:sldId id="295" r:id="rId5"/>
    <p:sldId id="298" r:id="rId6"/>
    <p:sldId id="297" r:id="rId7"/>
    <p:sldId id="29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8"/>
            <p14:sldId id="297"/>
            <p14:sldId id="2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296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في محضرك عيونا دايما شاخصة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SA" altLang="en-US" sz="7200" b="1" dirty="0"/>
              <a:t>في محضرك عيونا </a:t>
            </a:r>
            <a:endParaRPr lang="ar-EG" altLang="en-US" sz="7200" b="1" dirty="0"/>
          </a:p>
          <a:p>
            <a:pPr algn="ctr" rtl="0"/>
            <a:r>
              <a:rPr lang="ar-SA" altLang="en-US" sz="7200" b="1" dirty="0"/>
              <a:t>دايما شاخصة ليك</a:t>
            </a:r>
            <a:endParaRPr lang="ar-EG" altLang="en-US" sz="7200" b="1" dirty="0"/>
          </a:p>
          <a:p>
            <a:pPr algn="ctr"/>
            <a:r>
              <a:rPr lang="ar-SA" altLang="en-US" sz="7200" b="1" dirty="0" err="1"/>
              <a:t>بنطلبــك</a:t>
            </a:r>
            <a:r>
              <a:rPr lang="ar-SA" altLang="en-US" sz="7200" b="1" dirty="0"/>
              <a:t> نترجــي </a:t>
            </a:r>
            <a:endParaRPr lang="ar-EG" altLang="en-US" sz="7200" b="1" dirty="0"/>
          </a:p>
          <a:p>
            <a:pPr algn="ctr"/>
            <a:r>
              <a:rPr lang="ar-SA" altLang="en-US" sz="7200" b="1" dirty="0"/>
              <a:t>لمســة مـن ايـديـك</a:t>
            </a:r>
            <a:endParaRPr lang="en-US" altLang="en-US" sz="7200" b="1" dirty="0"/>
          </a:p>
          <a:p>
            <a:pPr algn="ctr" rtl="0"/>
            <a:endParaRPr lang="ar-SA" altLang="en-US" sz="7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50854"/>
            <a:ext cx="9982199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ar-SA" altLang="en-US" sz="6600" b="1" dirty="0" err="1">
                <a:solidFill>
                  <a:srgbClr val="005024"/>
                </a:solidFill>
              </a:rPr>
              <a:t>علشان</a:t>
            </a:r>
            <a:r>
              <a:rPr lang="ar-SA" altLang="en-US" sz="6600" b="1" dirty="0">
                <a:solidFill>
                  <a:srgbClr val="005024"/>
                </a:solidFill>
              </a:rPr>
              <a:t> موجود وعلينا بتسود </a:t>
            </a:r>
            <a:br>
              <a:rPr lang="ar-SA" altLang="en-US" sz="6600" b="1" dirty="0">
                <a:solidFill>
                  <a:srgbClr val="005024"/>
                </a:solidFill>
              </a:rPr>
            </a:br>
            <a:r>
              <a:rPr lang="ar-SA" altLang="en-US" sz="6600" b="1" dirty="0">
                <a:solidFill>
                  <a:srgbClr val="005024"/>
                </a:solidFill>
              </a:rPr>
              <a:t>تفـــرد ايـدك وبتشبعنا</a:t>
            </a:r>
            <a:endParaRPr lang="ar-EG" altLang="en-US" sz="6600" b="1" dirty="0">
              <a:solidFill>
                <a:srgbClr val="005024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en-US" sz="6600" b="1" dirty="0">
                <a:solidFill>
                  <a:srgbClr val="005024"/>
                </a:solidFill>
              </a:rPr>
              <a:t>تسبيـح وسجـود تفـك قيـود</a:t>
            </a:r>
            <a:br>
              <a:rPr lang="ar-SA" altLang="en-US" sz="6600" b="1" dirty="0">
                <a:solidFill>
                  <a:srgbClr val="005024"/>
                </a:solidFill>
              </a:rPr>
            </a:br>
            <a:r>
              <a:rPr lang="ar-SA" altLang="en-US" sz="6600" b="1" dirty="0">
                <a:solidFill>
                  <a:srgbClr val="005024"/>
                </a:solidFill>
              </a:rPr>
              <a:t>قـوة روحـك </a:t>
            </a:r>
            <a:r>
              <a:rPr lang="ar-SA" altLang="en-US" sz="6600" b="1" dirty="0" err="1">
                <a:solidFill>
                  <a:srgbClr val="005024"/>
                </a:solidFill>
              </a:rPr>
              <a:t>بتايدنا</a:t>
            </a:r>
            <a:r>
              <a:rPr lang="ar-SA" altLang="en-US" sz="6600" b="1" dirty="0">
                <a:solidFill>
                  <a:srgbClr val="005024"/>
                </a:solidFill>
              </a:rPr>
              <a:t> </a:t>
            </a:r>
            <a:r>
              <a:rPr lang="ar-SA" altLang="en-US" sz="6600" b="1" dirty="0" err="1">
                <a:solidFill>
                  <a:srgbClr val="005024"/>
                </a:solidFill>
              </a:rPr>
              <a:t>بتايـدنا</a:t>
            </a:r>
            <a:endParaRPr lang="en-US" altLang="en-US" sz="6600" b="1" dirty="0">
              <a:solidFill>
                <a:srgbClr val="005024"/>
              </a:solidFill>
            </a:endParaRPr>
          </a:p>
          <a:p>
            <a:pPr algn="ctr" rtl="0">
              <a:lnSpc>
                <a:spcPct val="150000"/>
              </a:lnSpc>
            </a:pPr>
            <a:r>
              <a:rPr lang="ar-SA" altLang="en-US" sz="6600" b="1" dirty="0">
                <a:solidFill>
                  <a:srgbClr val="005024"/>
                </a:solidFill>
              </a:rPr>
              <a:t> </a:t>
            </a:r>
            <a:endParaRPr lang="ar-SA" altLang="en-US" sz="6600" b="1" dirty="0">
              <a:solidFill>
                <a:srgbClr val="005024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SA" altLang="en-US" sz="7200" b="1" dirty="0"/>
              <a:t>في محض</a:t>
            </a:r>
            <a:r>
              <a:rPr lang="ar-EG" altLang="en-US" sz="7200" b="1" dirty="0"/>
              <a:t>ـــــ</a:t>
            </a:r>
            <a:r>
              <a:rPr lang="ar-SA" altLang="en-US" sz="7200" b="1" dirty="0"/>
              <a:t>رك</a:t>
            </a:r>
            <a:endParaRPr lang="ar-EG" altLang="en-US" sz="7200" b="1" dirty="0"/>
          </a:p>
          <a:p>
            <a:pPr algn="ctr" rtl="0"/>
            <a:r>
              <a:rPr lang="ar-EG" altLang="en-US" sz="7200" b="1" dirty="0"/>
              <a:t>أ</a:t>
            </a:r>
            <a:r>
              <a:rPr lang="ar-SA" altLang="en-US" sz="7200" b="1" dirty="0"/>
              <a:t>حزاننا تهرب و الالام</a:t>
            </a:r>
            <a:endParaRPr lang="ar-EG" altLang="en-US" sz="7200" b="1" dirty="0"/>
          </a:p>
          <a:p>
            <a:pPr algn="ctr"/>
            <a:r>
              <a:rPr lang="ar-SA" altLang="en-US" sz="7200" b="1" dirty="0"/>
              <a:t>وبكلمتـك قلوبنا </a:t>
            </a:r>
            <a:endParaRPr lang="ar-EG" altLang="en-US" sz="7200" b="1" dirty="0"/>
          </a:p>
          <a:p>
            <a:pPr algn="ctr"/>
            <a:r>
              <a:rPr lang="ar-SA" altLang="en-US" sz="7200" b="1" dirty="0" err="1"/>
              <a:t>تتملي</a:t>
            </a:r>
            <a:r>
              <a:rPr lang="ar-SA" altLang="en-US" sz="7200" b="1" dirty="0"/>
              <a:t> بالسلام</a:t>
            </a:r>
            <a:endParaRPr lang="en-US" altLang="en-US" sz="7200" b="1" dirty="0"/>
          </a:p>
          <a:p>
            <a:pPr algn="ctr" rtl="0"/>
            <a:endParaRPr lang="ar-SA" altLang="en-US" sz="72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909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50854"/>
            <a:ext cx="9982199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ar-SA" altLang="en-US" sz="6600" b="1" dirty="0" err="1">
                <a:solidFill>
                  <a:srgbClr val="005024"/>
                </a:solidFill>
              </a:rPr>
              <a:t>علشان</a:t>
            </a:r>
            <a:r>
              <a:rPr lang="ar-SA" altLang="en-US" sz="6600" b="1" dirty="0">
                <a:solidFill>
                  <a:srgbClr val="005024"/>
                </a:solidFill>
              </a:rPr>
              <a:t> موجود وعلينا بتسود </a:t>
            </a:r>
            <a:br>
              <a:rPr lang="ar-SA" altLang="en-US" sz="6600" b="1" dirty="0">
                <a:solidFill>
                  <a:srgbClr val="005024"/>
                </a:solidFill>
              </a:rPr>
            </a:br>
            <a:r>
              <a:rPr lang="ar-SA" altLang="en-US" sz="6600" b="1" dirty="0">
                <a:solidFill>
                  <a:srgbClr val="005024"/>
                </a:solidFill>
              </a:rPr>
              <a:t>تفـــرد ايـدك وبتشبعنا</a:t>
            </a:r>
            <a:endParaRPr lang="ar-EG" altLang="en-US" sz="6600" b="1" dirty="0">
              <a:solidFill>
                <a:srgbClr val="005024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en-US" sz="6600" b="1" dirty="0">
                <a:solidFill>
                  <a:srgbClr val="005024"/>
                </a:solidFill>
              </a:rPr>
              <a:t>تسبيـح وسجـود تفـك قيـود</a:t>
            </a:r>
            <a:br>
              <a:rPr lang="ar-SA" altLang="en-US" sz="6600" b="1" dirty="0">
                <a:solidFill>
                  <a:srgbClr val="005024"/>
                </a:solidFill>
              </a:rPr>
            </a:br>
            <a:r>
              <a:rPr lang="ar-SA" altLang="en-US" sz="6600" b="1" dirty="0">
                <a:solidFill>
                  <a:srgbClr val="005024"/>
                </a:solidFill>
              </a:rPr>
              <a:t>قـوة روحـك </a:t>
            </a:r>
            <a:r>
              <a:rPr lang="ar-SA" altLang="en-US" sz="6600" b="1" dirty="0" err="1">
                <a:solidFill>
                  <a:srgbClr val="005024"/>
                </a:solidFill>
              </a:rPr>
              <a:t>بتايدنا</a:t>
            </a:r>
            <a:r>
              <a:rPr lang="ar-SA" altLang="en-US" sz="6600" b="1" dirty="0">
                <a:solidFill>
                  <a:srgbClr val="005024"/>
                </a:solidFill>
              </a:rPr>
              <a:t> </a:t>
            </a:r>
            <a:r>
              <a:rPr lang="ar-SA" altLang="en-US" sz="6600" b="1" dirty="0" err="1">
                <a:solidFill>
                  <a:srgbClr val="005024"/>
                </a:solidFill>
              </a:rPr>
              <a:t>بتايـدنا</a:t>
            </a:r>
            <a:endParaRPr lang="en-US" altLang="en-US" sz="6600" b="1" dirty="0">
              <a:solidFill>
                <a:srgbClr val="005024"/>
              </a:solidFill>
            </a:endParaRPr>
          </a:p>
          <a:p>
            <a:pPr algn="ctr" rtl="0">
              <a:lnSpc>
                <a:spcPct val="150000"/>
              </a:lnSpc>
            </a:pPr>
            <a:r>
              <a:rPr lang="ar-SA" altLang="en-US" sz="6600" b="1" dirty="0">
                <a:solidFill>
                  <a:srgbClr val="005024"/>
                </a:solidFill>
              </a:rPr>
              <a:t> </a:t>
            </a:r>
            <a:endParaRPr lang="ar-SA" altLang="en-US" sz="6600" b="1" dirty="0">
              <a:solidFill>
                <a:srgbClr val="005024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56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536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SA" altLang="en-US" sz="7200" b="1" dirty="0"/>
              <a:t>في محضرك تشفي </a:t>
            </a:r>
            <a:endParaRPr lang="ar-EG" altLang="en-US" sz="7200" b="1" dirty="0"/>
          </a:p>
          <a:p>
            <a:pPr algn="ctr" rtl="0"/>
            <a:r>
              <a:rPr lang="ar-SA" altLang="en-US" sz="7200" b="1" dirty="0"/>
              <a:t>جرحنا وكسرنا</a:t>
            </a:r>
            <a:endParaRPr lang="ar-EG" altLang="en-US" sz="7200" b="1" dirty="0"/>
          </a:p>
          <a:p>
            <a:pPr algn="ctr"/>
            <a:r>
              <a:rPr lang="ar-SA" altLang="en-US" sz="7200" b="1" dirty="0"/>
              <a:t>وبنعمتك روحك </a:t>
            </a:r>
            <a:endParaRPr lang="ar-EG" altLang="en-US" sz="7200" b="1" dirty="0"/>
          </a:p>
          <a:p>
            <a:pPr algn="ctr"/>
            <a:r>
              <a:rPr lang="ar-SA" altLang="en-US" sz="7200" b="1" dirty="0" err="1"/>
              <a:t>بيرثي</a:t>
            </a:r>
            <a:r>
              <a:rPr lang="ar-SA" altLang="en-US" sz="7200" b="1" dirty="0"/>
              <a:t> لضعفنا</a:t>
            </a:r>
            <a:endParaRPr lang="en-US" altLang="en-US" sz="7200" b="1" dirty="0"/>
          </a:p>
          <a:p>
            <a:pPr algn="ctr" rtl="0"/>
            <a:endParaRPr lang="ar-SA" altLang="en-US" sz="72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016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50854"/>
            <a:ext cx="9982199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ar-SA" altLang="en-US" sz="6600" b="1" dirty="0" err="1">
                <a:solidFill>
                  <a:srgbClr val="005024"/>
                </a:solidFill>
              </a:rPr>
              <a:t>علشان</a:t>
            </a:r>
            <a:r>
              <a:rPr lang="ar-SA" altLang="en-US" sz="6600" b="1" dirty="0">
                <a:solidFill>
                  <a:srgbClr val="005024"/>
                </a:solidFill>
              </a:rPr>
              <a:t> موجود وعلينا بتسود </a:t>
            </a:r>
            <a:br>
              <a:rPr lang="ar-SA" altLang="en-US" sz="6600" b="1" dirty="0">
                <a:solidFill>
                  <a:srgbClr val="005024"/>
                </a:solidFill>
              </a:rPr>
            </a:br>
            <a:r>
              <a:rPr lang="ar-SA" altLang="en-US" sz="6600" b="1" dirty="0">
                <a:solidFill>
                  <a:srgbClr val="005024"/>
                </a:solidFill>
              </a:rPr>
              <a:t>تفـــرد ايـدك وبتشبعنا</a:t>
            </a:r>
            <a:endParaRPr lang="ar-EG" altLang="en-US" sz="6600" b="1" dirty="0">
              <a:solidFill>
                <a:srgbClr val="005024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en-US" sz="6600" b="1" dirty="0">
                <a:solidFill>
                  <a:srgbClr val="005024"/>
                </a:solidFill>
              </a:rPr>
              <a:t>تسبيـح وسجـود تفـك قيـود</a:t>
            </a:r>
            <a:br>
              <a:rPr lang="ar-SA" altLang="en-US" sz="6600" b="1" dirty="0">
                <a:solidFill>
                  <a:srgbClr val="005024"/>
                </a:solidFill>
              </a:rPr>
            </a:br>
            <a:r>
              <a:rPr lang="ar-SA" altLang="en-US" sz="6600" b="1" dirty="0">
                <a:solidFill>
                  <a:srgbClr val="005024"/>
                </a:solidFill>
              </a:rPr>
              <a:t>قـوة روحـك </a:t>
            </a:r>
            <a:r>
              <a:rPr lang="ar-SA" altLang="en-US" sz="6600" b="1" dirty="0" err="1">
                <a:solidFill>
                  <a:srgbClr val="005024"/>
                </a:solidFill>
              </a:rPr>
              <a:t>بتايدنا</a:t>
            </a:r>
            <a:r>
              <a:rPr lang="ar-SA" altLang="en-US" sz="6600" b="1" dirty="0">
                <a:solidFill>
                  <a:srgbClr val="005024"/>
                </a:solidFill>
              </a:rPr>
              <a:t> </a:t>
            </a:r>
            <a:r>
              <a:rPr lang="ar-SA" altLang="en-US" sz="6600" b="1" dirty="0" err="1">
                <a:solidFill>
                  <a:srgbClr val="005024"/>
                </a:solidFill>
              </a:rPr>
              <a:t>بتايـدنا</a:t>
            </a:r>
            <a:endParaRPr lang="en-US" altLang="en-US" sz="6600" b="1" dirty="0">
              <a:solidFill>
                <a:srgbClr val="005024"/>
              </a:solidFill>
            </a:endParaRPr>
          </a:p>
          <a:p>
            <a:pPr algn="ctr" rtl="0">
              <a:lnSpc>
                <a:spcPct val="150000"/>
              </a:lnSpc>
            </a:pPr>
            <a:r>
              <a:rPr lang="ar-SA" altLang="en-US" sz="6600" b="1" dirty="0">
                <a:solidFill>
                  <a:srgbClr val="005024"/>
                </a:solidFill>
              </a:rPr>
              <a:t> </a:t>
            </a:r>
            <a:endParaRPr lang="ar-SA" altLang="en-US" sz="6600" b="1" dirty="0">
              <a:solidFill>
                <a:srgbClr val="005024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593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2930</TotalTime>
  <Words>93</Words>
  <Application>Microsoft Office PowerPoint</Application>
  <PresentationFormat>عرض على الشاشة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224</cp:revision>
  <dcterms:created xsi:type="dcterms:W3CDTF">2021-12-07T14:30:00Z</dcterms:created>
  <dcterms:modified xsi:type="dcterms:W3CDTF">2024-09-12T10:58:23Z</dcterms:modified>
</cp:coreProperties>
</file>