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محضر الربِ وسط شعبه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SA" altLang="en-US" sz="6000" b="1" dirty="0">
                <a:latin typeface="Times New Roman" panose="02020603050405020304" pitchFamily="18" charset="0"/>
              </a:rPr>
              <a:t>في محضر الربِ وسط شعبـهِ</a:t>
            </a:r>
            <a:endParaRPr lang="en-US" altLang="en-US" sz="6000" b="1" dirty="0">
              <a:latin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000" b="1" dirty="0">
                <a:latin typeface="Times New Roman" panose="02020603050405020304" pitchFamily="18" charset="0"/>
              </a:rPr>
              <a:t>سـنُهلل ونرفع الاي</a:t>
            </a:r>
            <a:r>
              <a:rPr lang="ar-EG" altLang="en-US" sz="6000" b="1" dirty="0">
                <a:latin typeface="Times New Roman" panose="02020603050405020304" pitchFamily="18" charset="0"/>
              </a:rPr>
              <a:t>ا</a:t>
            </a:r>
            <a:r>
              <a:rPr lang="ar-SA" altLang="en-US" sz="6000" b="1" dirty="0">
                <a:latin typeface="Times New Roman" panose="02020603050405020304" pitchFamily="18" charset="0"/>
              </a:rPr>
              <a:t>دي لـــــه </a:t>
            </a:r>
            <a:endParaRPr lang="ar-EG" altLang="en-US" sz="6000" b="1" dirty="0">
              <a:latin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000" b="1" dirty="0" err="1">
                <a:latin typeface="Times New Roman" panose="02020603050405020304" pitchFamily="18" charset="0"/>
              </a:rPr>
              <a:t>وسنشدوا</a:t>
            </a:r>
            <a:r>
              <a:rPr lang="ar-SA" altLang="en-US" sz="6000" b="1" dirty="0">
                <a:latin typeface="Times New Roman" panose="02020603050405020304" pitchFamily="18" charset="0"/>
              </a:rPr>
              <a:t> دوماً ونبتهج</a:t>
            </a:r>
            <a:endParaRPr lang="ar-EG" altLang="en-US" sz="6000" b="1" dirty="0">
              <a:latin typeface="Times New Roman" panose="02020603050405020304" pitchFamily="18" charset="0"/>
            </a:endParaRPr>
          </a:p>
          <a:p>
            <a:pPr algn="ctr" rtl="0">
              <a:lnSpc>
                <a:spcPct val="150000"/>
              </a:lnSpc>
            </a:pPr>
            <a:r>
              <a:rPr lang="ar-SA" altLang="en-US" sz="6000" b="1" dirty="0">
                <a:latin typeface="Times New Roman" panose="02020603050405020304" pitchFamily="18" charset="0"/>
              </a:rPr>
              <a:t>والقلوب</a:t>
            </a:r>
            <a:r>
              <a:rPr lang="ar-EG" altLang="en-US" sz="6000" b="1" dirty="0">
                <a:latin typeface="Times New Roman" panose="02020603050405020304" pitchFamily="18" charset="0"/>
              </a:rPr>
              <a:t> </a:t>
            </a:r>
            <a:r>
              <a:rPr lang="ar-SA" altLang="en-US" sz="6000" b="1" dirty="0">
                <a:latin typeface="Times New Roman" panose="02020603050405020304" pitchFamily="18" charset="0"/>
              </a:rPr>
              <a:t>ستفيض بالسبح لهُ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يقوم الرب </a:t>
            </a:r>
            <a:endParaRPr lang="ar-EG" altLang="en-US" sz="7200" b="1" dirty="0">
              <a:latin typeface="Times New Roman" panose="02020603050405020304" pitchFamily="18" charset="0"/>
            </a:endParaRPr>
          </a:p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يتبدد أعدائه  </a:t>
            </a:r>
          </a:p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ويهرب </a:t>
            </a:r>
            <a:r>
              <a:rPr lang="ar-SA" altLang="en-US" sz="7200" b="1" dirty="0" err="1">
                <a:latin typeface="Times New Roman" panose="02020603050405020304" pitchFamily="18" charset="0"/>
              </a:rPr>
              <a:t>مبغضوه</a:t>
            </a:r>
            <a:endParaRPr lang="ar-SA" altLang="en-US" sz="7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قد قام يسوع  </a:t>
            </a:r>
            <a:endParaRPr lang="ar-EG" altLang="en-US" sz="7200" b="1" dirty="0">
              <a:latin typeface="Times New Roman" panose="02020603050405020304" pitchFamily="18" charset="0"/>
            </a:endParaRPr>
          </a:p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وتبدد أعدائه</a:t>
            </a:r>
          </a:p>
          <a:p>
            <a:pPr algn="ctr" rtl="0">
              <a:spcBef>
                <a:spcPct val="50000"/>
              </a:spcBef>
            </a:pPr>
            <a:r>
              <a:rPr lang="ar-SA" altLang="en-US" sz="7200" b="1" dirty="0">
                <a:latin typeface="Times New Roman" panose="02020603050405020304" pitchFamily="18" charset="0"/>
              </a:rPr>
              <a:t> وولى </a:t>
            </a:r>
            <a:r>
              <a:rPr lang="ar-SA" altLang="en-US" sz="7200" b="1" dirty="0" err="1">
                <a:latin typeface="Times New Roman" panose="02020603050405020304" pitchFamily="18" charset="0"/>
              </a:rPr>
              <a:t>مبغضوه</a:t>
            </a:r>
            <a:r>
              <a:rPr lang="ar-SA" altLang="en-US" sz="7200" b="1" dirty="0"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37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38</Words>
  <Application>Microsoft Office PowerPoint</Application>
  <PresentationFormat>عرض على الشاشة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2024-09-12T08:16:03Z</dcterms:modified>
</cp:coreProperties>
</file>