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277" r:id="rId3"/>
    <p:sldId id="294" r:id="rId4"/>
    <p:sldId id="295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94"/>
            <p14:sldId id="29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9" d="100"/>
          <a:sy n="69" d="100"/>
        </p:scale>
        <p:origin x="64" y="1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في محضر الربِ وسط شعبه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57200"/>
            <a:ext cx="9982199" cy="5461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>
              <a:lnSpc>
                <a:spcPct val="150000"/>
              </a:lnSpc>
            </a:pPr>
            <a:r>
              <a:rPr lang="ar-SA" altLang="en-US" sz="6000" b="1" dirty="0">
                <a:latin typeface="Times New Roman" panose="02020603050405020304" pitchFamily="18" charset="0"/>
              </a:rPr>
              <a:t>في محضر الربِ وسط شعبـهِ</a:t>
            </a:r>
            <a:endParaRPr lang="en-US" altLang="en-US" sz="6000" b="1" dirty="0">
              <a:latin typeface="Times New Roman" panose="02020603050405020304" pitchFamily="18" charset="0"/>
            </a:endParaRPr>
          </a:p>
          <a:p>
            <a:pPr algn="ctr" rtl="0">
              <a:lnSpc>
                <a:spcPct val="150000"/>
              </a:lnSpc>
            </a:pPr>
            <a:r>
              <a:rPr lang="ar-SA" altLang="en-US" sz="6000" b="1" dirty="0">
                <a:latin typeface="Times New Roman" panose="02020603050405020304" pitchFamily="18" charset="0"/>
              </a:rPr>
              <a:t>سـنُهلل ونرفع الاي</a:t>
            </a:r>
            <a:r>
              <a:rPr lang="ar-EG" altLang="en-US" sz="6000" b="1" dirty="0">
                <a:latin typeface="Times New Roman" panose="02020603050405020304" pitchFamily="18" charset="0"/>
              </a:rPr>
              <a:t>ا</a:t>
            </a:r>
            <a:r>
              <a:rPr lang="ar-SA" altLang="en-US" sz="6000" b="1" dirty="0">
                <a:latin typeface="Times New Roman" panose="02020603050405020304" pitchFamily="18" charset="0"/>
              </a:rPr>
              <a:t>دي لـــــه </a:t>
            </a:r>
            <a:endParaRPr lang="ar-EG" altLang="en-US" sz="6000" b="1" dirty="0">
              <a:latin typeface="Times New Roman" panose="02020603050405020304" pitchFamily="18" charset="0"/>
            </a:endParaRPr>
          </a:p>
          <a:p>
            <a:pPr algn="ctr" rtl="0">
              <a:lnSpc>
                <a:spcPct val="150000"/>
              </a:lnSpc>
            </a:pPr>
            <a:r>
              <a:rPr lang="ar-SA" altLang="en-US" sz="6000" b="1" dirty="0" err="1">
                <a:latin typeface="Times New Roman" panose="02020603050405020304" pitchFamily="18" charset="0"/>
              </a:rPr>
              <a:t>وسنشدوا</a:t>
            </a:r>
            <a:r>
              <a:rPr lang="ar-SA" altLang="en-US" sz="6000" b="1" dirty="0">
                <a:latin typeface="Times New Roman" panose="02020603050405020304" pitchFamily="18" charset="0"/>
              </a:rPr>
              <a:t> دوماً ونبتهج</a:t>
            </a:r>
            <a:endParaRPr lang="ar-EG" altLang="en-US" sz="6000" b="1" dirty="0">
              <a:latin typeface="Times New Roman" panose="02020603050405020304" pitchFamily="18" charset="0"/>
            </a:endParaRPr>
          </a:p>
          <a:p>
            <a:pPr algn="ctr" rtl="0">
              <a:lnSpc>
                <a:spcPct val="150000"/>
              </a:lnSpc>
            </a:pPr>
            <a:r>
              <a:rPr lang="ar-SA" altLang="en-US" sz="6000" b="1" dirty="0">
                <a:latin typeface="Times New Roman" panose="02020603050405020304" pitchFamily="18" charset="0"/>
              </a:rPr>
              <a:t>والقلوب</a:t>
            </a:r>
            <a:r>
              <a:rPr lang="ar-EG" altLang="en-US" sz="6000" b="1" dirty="0">
                <a:latin typeface="Times New Roman" panose="02020603050405020304" pitchFamily="18" charset="0"/>
              </a:rPr>
              <a:t> </a:t>
            </a:r>
            <a:r>
              <a:rPr lang="ar-SA" altLang="en-US" sz="6000" b="1" dirty="0">
                <a:latin typeface="Times New Roman" panose="02020603050405020304" pitchFamily="18" charset="0"/>
              </a:rPr>
              <a:t>ستفيض بالسبح لهُ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399" y="9620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>
              <a:spcBef>
                <a:spcPct val="50000"/>
              </a:spcBef>
            </a:pPr>
            <a:r>
              <a:rPr lang="ar-SA" altLang="en-US" sz="7200" b="1" dirty="0">
                <a:latin typeface="Times New Roman" panose="02020603050405020304" pitchFamily="18" charset="0"/>
              </a:rPr>
              <a:t>يقوم الرب </a:t>
            </a:r>
            <a:endParaRPr lang="ar-EG" altLang="en-US" sz="7200" b="1" dirty="0">
              <a:latin typeface="Times New Roman" panose="02020603050405020304" pitchFamily="18" charset="0"/>
            </a:endParaRPr>
          </a:p>
          <a:p>
            <a:pPr algn="ctr" rtl="0">
              <a:spcBef>
                <a:spcPct val="50000"/>
              </a:spcBef>
            </a:pPr>
            <a:r>
              <a:rPr lang="ar-SA" altLang="en-US" sz="7200" b="1" dirty="0">
                <a:latin typeface="Times New Roman" panose="02020603050405020304" pitchFamily="18" charset="0"/>
              </a:rPr>
              <a:t>يتبدد أعدائه  </a:t>
            </a:r>
          </a:p>
          <a:p>
            <a:pPr algn="ctr" rtl="0">
              <a:spcBef>
                <a:spcPct val="50000"/>
              </a:spcBef>
            </a:pPr>
            <a:r>
              <a:rPr lang="ar-SA" altLang="en-US" sz="7200" b="1" dirty="0">
                <a:latin typeface="Times New Roman" panose="02020603050405020304" pitchFamily="18" charset="0"/>
              </a:rPr>
              <a:t>ويهرب </a:t>
            </a:r>
            <a:r>
              <a:rPr lang="ar-SA" altLang="en-US" sz="7200" b="1" dirty="0" err="1">
                <a:latin typeface="Times New Roman" panose="02020603050405020304" pitchFamily="18" charset="0"/>
              </a:rPr>
              <a:t>مبغضوه</a:t>
            </a:r>
            <a:endParaRPr lang="ar-SA" altLang="en-US" sz="7200" b="1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4934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1144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>
              <a:spcBef>
                <a:spcPct val="50000"/>
              </a:spcBef>
            </a:pPr>
            <a:r>
              <a:rPr lang="ar-SA" altLang="en-US" sz="7200" b="1" dirty="0">
                <a:latin typeface="Times New Roman" panose="02020603050405020304" pitchFamily="18" charset="0"/>
              </a:rPr>
              <a:t>قد قام يسوع  </a:t>
            </a:r>
            <a:endParaRPr lang="ar-EG" altLang="en-US" sz="7200" b="1" dirty="0">
              <a:latin typeface="Times New Roman" panose="02020603050405020304" pitchFamily="18" charset="0"/>
            </a:endParaRPr>
          </a:p>
          <a:p>
            <a:pPr algn="ctr" rtl="0">
              <a:spcBef>
                <a:spcPct val="50000"/>
              </a:spcBef>
            </a:pPr>
            <a:r>
              <a:rPr lang="ar-SA" altLang="en-US" sz="7200" b="1" dirty="0">
                <a:latin typeface="Times New Roman" panose="02020603050405020304" pitchFamily="18" charset="0"/>
              </a:rPr>
              <a:t>وتبدد أعدائه</a:t>
            </a:r>
          </a:p>
          <a:p>
            <a:pPr algn="ctr" rtl="0">
              <a:spcBef>
                <a:spcPct val="50000"/>
              </a:spcBef>
            </a:pPr>
            <a:r>
              <a:rPr lang="ar-SA" altLang="en-US" sz="7200" b="1" dirty="0">
                <a:latin typeface="Times New Roman" panose="02020603050405020304" pitchFamily="18" charset="0"/>
              </a:rPr>
              <a:t> وولى </a:t>
            </a:r>
            <a:r>
              <a:rPr lang="ar-SA" altLang="en-US" sz="7200" b="1" dirty="0" err="1">
                <a:latin typeface="Times New Roman" panose="02020603050405020304" pitchFamily="18" charset="0"/>
              </a:rPr>
              <a:t>مبغضوه</a:t>
            </a:r>
            <a:r>
              <a:rPr lang="ar-SA" altLang="en-US" sz="7200" b="1" dirty="0">
                <a:latin typeface="Times New Roman" panose="02020603050405020304" pitchFamily="18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8437253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2922</TotalTime>
  <Words>38</Words>
  <Application>Microsoft Office PowerPoint</Application>
  <PresentationFormat>عرض على الشاشة (4:3)</PresentationFormat>
  <Paragraphs>12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223</cp:revision>
  <dcterms:created xsi:type="dcterms:W3CDTF">2021-12-07T14:30:00Z</dcterms:created>
  <dcterms:modified xsi:type="dcterms:W3CDTF">2024-09-12T08:16:03Z</dcterms:modified>
</cp:coreProperties>
</file>