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8" r:id="rId6"/>
    <p:sldId id="297" r:id="rId7"/>
    <p:sldId id="2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8"/>
            <p14:sldId id="297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كل يوم ألمس دوما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6616"/>
            <a:ext cx="9982199" cy="754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6600" b="1" dirty="0"/>
              <a:t>في كل يوم ألـمـس</a:t>
            </a:r>
            <a:r>
              <a:rPr lang="ar-EG" altLang="zh-CN" sz="6600" b="1" dirty="0"/>
              <a:t> </a:t>
            </a:r>
            <a:r>
              <a:rPr lang="ar-SA" altLang="zh-CN" sz="6600" b="1" dirty="0"/>
              <a:t>دومـاً</a:t>
            </a:r>
            <a:endParaRPr lang="ar-EG" altLang="zh-CN" sz="6600" b="1" dirty="0"/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 ربي جمـالاً لـشـخـصـك</a:t>
            </a:r>
            <a:endParaRPr lang="ar-EG" altLang="zh-CN" sz="6600" b="1" dirty="0"/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ألمـس حبـاً يبهـج قلبـي</a:t>
            </a:r>
            <a:endParaRPr lang="ar-EG" altLang="zh-CN" sz="6600" b="1" dirty="0"/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 ألمـس صدقـاً بـوعـدك</a:t>
            </a:r>
            <a:endParaRPr lang="en-US" altLang="en-US" sz="6600" b="1" dirty="0"/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 </a:t>
            </a:r>
            <a:endParaRPr lang="en-US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54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فرحـة قلبـي فيك إلهـي </a:t>
            </a:r>
            <a:endParaRPr lang="ar-EG" altLang="zh-CN" sz="6600" b="1" dirty="0">
              <a:solidFill>
                <a:srgbClr val="005024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غدي ويومـي تبـقـى</a:t>
            </a:r>
            <a:r>
              <a:rPr lang="ar-EG" altLang="zh-CN" sz="6600" b="1" dirty="0">
                <a:solidFill>
                  <a:srgbClr val="005024"/>
                </a:solidFill>
              </a:rPr>
              <a:t> </a:t>
            </a:r>
            <a:r>
              <a:rPr lang="ar-SA" altLang="zh-CN" sz="6600" b="1" dirty="0">
                <a:solidFill>
                  <a:srgbClr val="005024"/>
                </a:solidFill>
              </a:rPr>
              <a:t>أميـن</a:t>
            </a:r>
            <a:endParaRPr lang="ar-EG" altLang="zh-CN" sz="6600" b="1" dirty="0">
              <a:solidFill>
                <a:srgbClr val="00502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كمـا بأمـس كنت أمـيـناً </a:t>
            </a:r>
            <a:endParaRPr lang="ar-EG" altLang="zh-CN" sz="6600" b="1" dirty="0">
              <a:solidFill>
                <a:srgbClr val="00502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تبقـى أميناً فـي كـل حيـن 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 </a:t>
            </a:r>
            <a:endParaRPr lang="en-US" altLang="en-US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6616"/>
            <a:ext cx="9982199" cy="754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6600" b="1" dirty="0"/>
              <a:t>في كل ضيقـي وعدك ربـي</a:t>
            </a:r>
            <a:endParaRPr lang="ar-EG" altLang="zh-CN" sz="6600" b="1" dirty="0"/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 لست وحيـداً فـي كربــك</a:t>
            </a:r>
            <a:endParaRPr lang="ar-EG" altLang="zh-CN" sz="6600" b="1" dirty="0"/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عنـي تزيـل كل صـعـاب </a:t>
            </a:r>
            <a:endParaRPr lang="ar-EG" altLang="zh-CN" sz="6600" b="1" dirty="0"/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يعلو</a:t>
            </a:r>
            <a:r>
              <a:rPr lang="ar-EG" altLang="zh-CN" sz="6600" b="1" dirty="0"/>
              <a:t> </a:t>
            </a:r>
            <a:r>
              <a:rPr lang="ar-SA" altLang="zh-CN" sz="6600" b="1" dirty="0"/>
              <a:t>هتـافـي بـشـكـرك</a:t>
            </a:r>
            <a:endParaRPr lang="en-US" altLang="en-US" sz="6600" b="1" dirty="0"/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 </a:t>
            </a: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35276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54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فرحـة قلبـي فيك إلهـي </a:t>
            </a:r>
            <a:endParaRPr lang="ar-EG" altLang="zh-CN" sz="6600" b="1" dirty="0">
              <a:solidFill>
                <a:srgbClr val="005024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غدي ويومـي تبـقـى</a:t>
            </a:r>
            <a:r>
              <a:rPr lang="ar-EG" altLang="zh-CN" sz="6600" b="1" dirty="0">
                <a:solidFill>
                  <a:srgbClr val="005024"/>
                </a:solidFill>
              </a:rPr>
              <a:t> </a:t>
            </a:r>
            <a:r>
              <a:rPr lang="ar-SA" altLang="zh-CN" sz="6600" b="1" dirty="0">
                <a:solidFill>
                  <a:srgbClr val="005024"/>
                </a:solidFill>
              </a:rPr>
              <a:t>أميـن</a:t>
            </a:r>
            <a:endParaRPr lang="ar-EG" altLang="zh-CN" sz="6600" b="1" dirty="0">
              <a:solidFill>
                <a:srgbClr val="00502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كمـا بأمـس كنت أمـيـناً </a:t>
            </a:r>
            <a:endParaRPr lang="ar-EG" altLang="zh-CN" sz="6600" b="1" dirty="0">
              <a:solidFill>
                <a:srgbClr val="00502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تبقـى أميناً فـي كـل حيـن 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 </a:t>
            </a:r>
            <a:endParaRPr lang="en-US" altLang="en-US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895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62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6600" b="1" dirty="0"/>
              <a:t>في كل ضعفي تسنـد نفسـي </a:t>
            </a:r>
            <a:endParaRPr lang="en-US" altLang="zh-CN" sz="6600" b="1" dirty="0"/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يهـمـس دوماً لـي</a:t>
            </a:r>
            <a:r>
              <a:rPr lang="ar-EG" altLang="zh-CN" sz="6600" b="1" dirty="0"/>
              <a:t> </a:t>
            </a:r>
            <a:r>
              <a:rPr lang="ar-SA" altLang="zh-CN" sz="6600" b="1" dirty="0"/>
              <a:t>صوتـك</a:t>
            </a:r>
            <a:endParaRPr lang="ar-EG" altLang="zh-CN" sz="6600" b="1" dirty="0"/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إني اجـتـزت قبلـك يومـاً</a:t>
            </a:r>
            <a:r>
              <a:rPr lang="ar-EG" altLang="zh-CN" sz="66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نعمتي تكفـي في ضعـفـك</a:t>
            </a:r>
            <a:endParaRPr lang="en-US" altLang="en-US" sz="6600" b="1" dirty="0"/>
          </a:p>
          <a:p>
            <a:pPr algn="ctr">
              <a:lnSpc>
                <a:spcPct val="150000"/>
              </a:lnSpc>
            </a:pP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12250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54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فرحـة قلبـي فيك إلهـي </a:t>
            </a:r>
            <a:endParaRPr lang="ar-EG" altLang="zh-CN" sz="6600" b="1" dirty="0">
              <a:solidFill>
                <a:srgbClr val="005024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غدي ويومـي تبـقـى</a:t>
            </a:r>
            <a:r>
              <a:rPr lang="ar-EG" altLang="zh-CN" sz="6600" b="1" dirty="0">
                <a:solidFill>
                  <a:srgbClr val="005024"/>
                </a:solidFill>
              </a:rPr>
              <a:t> </a:t>
            </a:r>
            <a:r>
              <a:rPr lang="ar-SA" altLang="zh-CN" sz="6600" b="1" dirty="0">
                <a:solidFill>
                  <a:srgbClr val="005024"/>
                </a:solidFill>
              </a:rPr>
              <a:t>أميـن</a:t>
            </a:r>
            <a:endParaRPr lang="ar-EG" altLang="zh-CN" sz="6600" b="1" dirty="0">
              <a:solidFill>
                <a:srgbClr val="00502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كمـا بأمـس كنت أمـيـناً </a:t>
            </a:r>
            <a:endParaRPr lang="ar-EG" altLang="zh-CN" sz="6600" b="1" dirty="0">
              <a:solidFill>
                <a:srgbClr val="00502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تبقـى أميناً فـي كـل حيـن 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ar-SA" altLang="zh-CN" sz="6600" b="1" dirty="0">
                <a:solidFill>
                  <a:srgbClr val="005024"/>
                </a:solidFill>
              </a:rPr>
              <a:t> </a:t>
            </a:r>
            <a:endParaRPr lang="en-US" altLang="en-US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99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1756</TotalTime>
  <Words>113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223</cp:revision>
  <dcterms:created xsi:type="dcterms:W3CDTF">2021-12-07T14:30:00Z</dcterms:created>
  <dcterms:modified xsi:type="dcterms:W3CDTF">2024-09-12T08:14:44Z</dcterms:modified>
</cp:coreProperties>
</file>