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قلبي سلام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/>
              <a:t>في قلبي سلام 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لم يعطيه لي العالم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في قلبي سلام 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يبقى في للأبد</a:t>
            </a:r>
            <a:endParaRPr lang="en-US" altLang="en-US" sz="8000" b="1" dirty="0"/>
          </a:p>
          <a:p>
            <a:pPr algn="ctr" rtl="1"/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/>
              <a:t>لي </a:t>
            </a:r>
            <a:r>
              <a:rPr lang="ar-SA" altLang="en-US" sz="8000" b="1" dirty="0" err="1"/>
              <a:t>ملىء</a:t>
            </a:r>
            <a:r>
              <a:rPr lang="ar-SA" altLang="en-US" sz="8000" b="1" dirty="0"/>
              <a:t> الحب 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لم يعطيه لي العالم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من ذا يا الله </a:t>
            </a:r>
            <a:endParaRPr lang="ar-EG" altLang="en-US" sz="8000" b="1" dirty="0"/>
          </a:p>
          <a:p>
            <a:pPr algn="ctr" rtl="1"/>
            <a:r>
              <a:rPr lang="ar-SA" altLang="en-US" sz="8000" b="1" dirty="0"/>
              <a:t>سيفصلني عن حبك</a:t>
            </a:r>
            <a:endParaRPr lang="en-US" altLang="en-US" sz="8000" b="1" dirty="0"/>
          </a:p>
          <a:p>
            <a:pPr algn="ctr" rtl="1"/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08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altLang="en-US" sz="8000" b="1" dirty="0"/>
              <a:t>كل فرحتي </a:t>
            </a:r>
            <a:endParaRPr lang="ar-EG" altLang="en-US" sz="8000" b="1" dirty="0"/>
          </a:p>
          <a:p>
            <a:pPr algn="ctr" rtl="1">
              <a:lnSpc>
                <a:spcPct val="150000"/>
              </a:lnSpc>
            </a:pPr>
            <a:r>
              <a:rPr lang="ar-SA" altLang="en-US" sz="8000" b="1" dirty="0"/>
              <a:t>لم يعطيها لي العالم</a:t>
            </a:r>
            <a:endParaRPr lang="ar-EG" altLang="en-US" sz="8000" b="1" dirty="0"/>
          </a:p>
          <a:p>
            <a:pPr algn="ctr" rtl="1">
              <a:lnSpc>
                <a:spcPct val="150000"/>
              </a:lnSpc>
            </a:pPr>
            <a:r>
              <a:rPr lang="ar-SA" altLang="en-US" sz="8000" b="1" dirty="0"/>
              <a:t>أنت يا الله فرحتي للأبد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84372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/>
              <a:t>إن كان الله معنا فمن علينا</a:t>
            </a:r>
            <a:endParaRPr lang="ar-EG" altLang="en-US" sz="7200" b="1" dirty="0"/>
          </a:p>
          <a:p>
            <a:pPr algn="ctr" rtl="1"/>
            <a:r>
              <a:rPr lang="ar-SA" altLang="en-US" sz="7200" b="1" dirty="0"/>
              <a:t>إن كان معنا سنثبت ل</a:t>
            </a:r>
            <a:endParaRPr lang="ar-EG" altLang="en-US" sz="7200" b="1" dirty="0"/>
          </a:p>
          <a:p>
            <a:pPr algn="ctr" rtl="1"/>
            <a:r>
              <a:rPr lang="ar-SA" altLang="en-US" sz="7200" b="1" dirty="0"/>
              <a:t>أنه أبانا لسنا وحدنا </a:t>
            </a:r>
            <a:endParaRPr lang="en-US" altLang="en-US" sz="7200" b="1" dirty="0"/>
          </a:p>
          <a:p>
            <a:pPr algn="ctr" rtl="1"/>
            <a:r>
              <a:rPr lang="ar-SA" altLang="en-US" sz="7200" b="1" dirty="0"/>
              <a:t>لن يفهم فكرنا من لا يعرفه</a:t>
            </a:r>
            <a:endParaRPr lang="en-US" altLang="en-US" sz="7200" b="1" dirty="0"/>
          </a:p>
          <a:p>
            <a:pPr algn="ctr" rtl="1"/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66113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63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2022-11-04T13:55:08Z</dcterms:modified>
</cp:coreProperties>
</file>